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407" r:id="rId4"/>
    <p:sldId id="408" r:id="rId5"/>
    <p:sldId id="409" r:id="rId6"/>
    <p:sldId id="410" r:id="rId7"/>
    <p:sldId id="411" r:id="rId8"/>
    <p:sldId id="420" r:id="rId9"/>
    <p:sldId id="412" r:id="rId10"/>
    <p:sldId id="413" r:id="rId11"/>
    <p:sldId id="421" r:id="rId12"/>
    <p:sldId id="426" r:id="rId13"/>
    <p:sldId id="414" r:id="rId14"/>
    <p:sldId id="417" r:id="rId15"/>
    <p:sldId id="415" r:id="rId16"/>
    <p:sldId id="422" r:id="rId17"/>
    <p:sldId id="423" r:id="rId18"/>
    <p:sldId id="441" r:id="rId19"/>
    <p:sldId id="418" r:id="rId20"/>
    <p:sldId id="425" r:id="rId21"/>
    <p:sldId id="424" r:id="rId22"/>
    <p:sldId id="427" r:id="rId23"/>
    <p:sldId id="400" r:id="rId24"/>
    <p:sldId id="428" r:id="rId25"/>
    <p:sldId id="429" r:id="rId26"/>
    <p:sldId id="430" r:id="rId27"/>
    <p:sldId id="433" r:id="rId28"/>
    <p:sldId id="434" r:id="rId29"/>
    <p:sldId id="435" r:id="rId30"/>
    <p:sldId id="431" r:id="rId31"/>
    <p:sldId id="440" r:id="rId32"/>
    <p:sldId id="439" r:id="rId33"/>
    <p:sldId id="432" r:id="rId34"/>
    <p:sldId id="436" r:id="rId35"/>
    <p:sldId id="437" r:id="rId36"/>
    <p:sldId id="438" r:id="rId37"/>
    <p:sldId id="443" r:id="rId38"/>
    <p:sldId id="391" r:id="rId39"/>
    <p:sldId id="287" r:id="rId40"/>
    <p:sldId id="392" r:id="rId41"/>
    <p:sldId id="306" r:id="rId42"/>
    <p:sldId id="307" r:id="rId43"/>
    <p:sldId id="308" r:id="rId44"/>
    <p:sldId id="320" r:id="rId45"/>
    <p:sldId id="394" r:id="rId46"/>
    <p:sldId id="315" r:id="rId47"/>
    <p:sldId id="337" r:id="rId48"/>
    <p:sldId id="311" r:id="rId49"/>
    <p:sldId id="405" r:id="rId50"/>
    <p:sldId id="404" r:id="rId51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616A3-8EAC-4419-8D4A-23289BBD138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2BB3B5-AFF4-49FA-8BF0-BCABB8A9C160}">
      <dgm:prSet phldrT="[Texto]"/>
      <dgm:spPr/>
      <dgm:t>
        <a:bodyPr/>
        <a:lstStyle/>
        <a:p>
          <a:r>
            <a:rPr lang="pt-BR" dirty="0"/>
            <a:t>Comitê de Gestão Colegiada</a:t>
          </a:r>
        </a:p>
      </dgm:t>
    </dgm:pt>
    <dgm:pt modelId="{1BAF7896-2CA0-4A99-8611-F1CC83F7509F}" type="parTrans" cxnId="{0B868DB2-4A9D-4F5B-B28F-86CE50DD3728}">
      <dgm:prSet/>
      <dgm:spPr/>
      <dgm:t>
        <a:bodyPr/>
        <a:lstStyle/>
        <a:p>
          <a:endParaRPr lang="pt-BR"/>
        </a:p>
      </dgm:t>
    </dgm:pt>
    <dgm:pt modelId="{19276E99-66E6-4F3E-BBF6-FAF86D499A84}" type="sibTrans" cxnId="{0B868DB2-4A9D-4F5B-B28F-86CE50DD3728}">
      <dgm:prSet/>
      <dgm:spPr/>
      <dgm:t>
        <a:bodyPr/>
        <a:lstStyle/>
        <a:p>
          <a:endParaRPr lang="pt-BR"/>
        </a:p>
      </dgm:t>
    </dgm:pt>
    <dgm:pt modelId="{4821027A-569C-490B-B8E2-EFD022C4B884}">
      <dgm:prSet phldrT="[Texto]"/>
      <dgm:spPr/>
      <dgm:t>
        <a:bodyPr/>
        <a:lstStyle/>
        <a:p>
          <a:r>
            <a:rPr lang="pt-BR" dirty="0"/>
            <a:t>Resolução CMDCA</a:t>
          </a:r>
        </a:p>
      </dgm:t>
    </dgm:pt>
    <dgm:pt modelId="{1F13E0C4-3230-4226-8B11-E3F1AD35F935}" type="parTrans" cxnId="{7F85959B-2CC7-43CA-A3CF-0E38ED2084C4}">
      <dgm:prSet/>
      <dgm:spPr/>
      <dgm:t>
        <a:bodyPr/>
        <a:lstStyle/>
        <a:p>
          <a:endParaRPr lang="pt-BR"/>
        </a:p>
      </dgm:t>
    </dgm:pt>
    <dgm:pt modelId="{86006616-4534-4D47-BC76-ECF52D7E2FEC}" type="sibTrans" cxnId="{7F85959B-2CC7-43CA-A3CF-0E38ED2084C4}">
      <dgm:prSet/>
      <dgm:spPr/>
      <dgm:t>
        <a:bodyPr/>
        <a:lstStyle/>
        <a:p>
          <a:endParaRPr lang="pt-BR"/>
        </a:p>
      </dgm:t>
    </dgm:pt>
    <dgm:pt modelId="{C77215B2-1EF1-46DB-8C05-6784405E7E9D}">
      <dgm:prSet phldrT="[Texto]"/>
      <dgm:spPr/>
      <dgm:t>
        <a:bodyPr/>
        <a:lstStyle/>
        <a:p>
          <a:r>
            <a:rPr lang="pt-BR" dirty="0"/>
            <a:t>Elaboração de Plano de Trabalho</a:t>
          </a:r>
        </a:p>
      </dgm:t>
    </dgm:pt>
    <dgm:pt modelId="{15829870-F74A-48F0-9C70-100F4D0D5504}" type="parTrans" cxnId="{036E6A95-EA8E-4635-92C6-6A7BCA337222}">
      <dgm:prSet/>
      <dgm:spPr/>
      <dgm:t>
        <a:bodyPr/>
        <a:lstStyle/>
        <a:p>
          <a:endParaRPr lang="pt-BR"/>
        </a:p>
      </dgm:t>
    </dgm:pt>
    <dgm:pt modelId="{ABE6F511-A0F3-4C69-8D59-F24808C45833}" type="sibTrans" cxnId="{036E6A95-EA8E-4635-92C6-6A7BCA337222}">
      <dgm:prSet/>
      <dgm:spPr/>
      <dgm:t>
        <a:bodyPr/>
        <a:lstStyle/>
        <a:p>
          <a:endParaRPr lang="pt-BR"/>
        </a:p>
      </dgm:t>
    </dgm:pt>
    <dgm:pt modelId="{16AD94F7-56F7-4605-B418-E4C53B2B9365}">
      <dgm:prSet/>
      <dgm:spPr/>
      <dgm:t>
        <a:bodyPr/>
        <a:lstStyle/>
        <a:p>
          <a:r>
            <a:rPr lang="pt-BR" dirty="0"/>
            <a:t>Definir os fluxos de atendimento e o respectivo </a:t>
          </a:r>
          <a:r>
            <a:rPr lang="pt-BR" dirty="0" err="1"/>
            <a:t>protoloco</a:t>
          </a:r>
          <a:r>
            <a:rPr lang="pt-BR" dirty="0"/>
            <a:t> local.</a:t>
          </a:r>
        </a:p>
      </dgm:t>
    </dgm:pt>
    <dgm:pt modelId="{63B93B70-1E92-4F65-A0BD-6D8F64C795CF}" type="parTrans" cxnId="{D3A2EA26-E795-4117-A636-A4F16F6DB9D4}">
      <dgm:prSet/>
      <dgm:spPr/>
      <dgm:t>
        <a:bodyPr/>
        <a:lstStyle/>
        <a:p>
          <a:endParaRPr lang="pt-BR"/>
        </a:p>
      </dgm:t>
    </dgm:pt>
    <dgm:pt modelId="{BD36A490-CE26-4D5C-AD1E-4EA12D9BE5B5}" type="sibTrans" cxnId="{D3A2EA26-E795-4117-A636-A4F16F6DB9D4}">
      <dgm:prSet/>
      <dgm:spPr/>
      <dgm:t>
        <a:bodyPr/>
        <a:lstStyle/>
        <a:p>
          <a:endParaRPr lang="pt-BR"/>
        </a:p>
      </dgm:t>
    </dgm:pt>
    <dgm:pt modelId="{41B76143-DBEA-425B-B110-CA715A5B9B6D}">
      <dgm:prSet/>
      <dgm:spPr/>
      <dgm:t>
        <a:bodyPr/>
        <a:lstStyle/>
        <a:p>
          <a:r>
            <a:rPr lang="pt-BR" b="0" i="0" dirty="0"/>
            <a:t>Criar grupos intersetoriais locais para discussão, acompanhamento e encaminhamento de casos de suspeita ou de confirmação de violência.</a:t>
          </a:r>
          <a:endParaRPr lang="pt-BR" dirty="0"/>
        </a:p>
      </dgm:t>
    </dgm:pt>
    <dgm:pt modelId="{B02561FF-A376-4F8E-8913-2274E588B433}" type="parTrans" cxnId="{70B8FB11-AC83-4DB8-A7A4-C268F091E412}">
      <dgm:prSet/>
      <dgm:spPr/>
      <dgm:t>
        <a:bodyPr/>
        <a:lstStyle/>
        <a:p>
          <a:endParaRPr lang="pt-BR"/>
        </a:p>
      </dgm:t>
    </dgm:pt>
    <dgm:pt modelId="{8A2810E8-3F95-4E09-8E37-685225D37D37}" type="sibTrans" cxnId="{70B8FB11-AC83-4DB8-A7A4-C268F091E412}">
      <dgm:prSet/>
      <dgm:spPr/>
      <dgm:t>
        <a:bodyPr/>
        <a:lstStyle/>
        <a:p>
          <a:endParaRPr lang="pt-BR"/>
        </a:p>
      </dgm:t>
    </dgm:pt>
    <dgm:pt modelId="{FBABB551-939C-44BB-AE12-938B29C09EB0}" type="pres">
      <dgm:prSet presAssocID="{E76616A3-8EAC-4419-8D4A-23289BBD13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89DBEC-35FE-4FF3-ABBB-541A49311AF5}" type="pres">
      <dgm:prSet presAssocID="{EB2BB3B5-AFF4-49FA-8BF0-BCABB8A9C160}" presName="root1" presStyleCnt="0"/>
      <dgm:spPr/>
    </dgm:pt>
    <dgm:pt modelId="{4BA99F33-21FE-4493-B8A3-668C83A59DBF}" type="pres">
      <dgm:prSet presAssocID="{EB2BB3B5-AFF4-49FA-8BF0-BCABB8A9C160}" presName="LevelOneTextNode" presStyleLbl="node0" presStyleIdx="0" presStyleCnt="1">
        <dgm:presLayoutVars>
          <dgm:chPref val="3"/>
        </dgm:presLayoutVars>
      </dgm:prSet>
      <dgm:spPr/>
    </dgm:pt>
    <dgm:pt modelId="{13331DBD-C15B-4C49-B7C6-C675348DAA62}" type="pres">
      <dgm:prSet presAssocID="{EB2BB3B5-AFF4-49FA-8BF0-BCABB8A9C160}" presName="level2hierChild" presStyleCnt="0"/>
      <dgm:spPr/>
    </dgm:pt>
    <dgm:pt modelId="{AE9B050F-8AC9-4A5E-90E5-658A72439744}" type="pres">
      <dgm:prSet presAssocID="{1F13E0C4-3230-4226-8B11-E3F1AD35F935}" presName="conn2-1" presStyleLbl="parChTrans1D2" presStyleIdx="0" presStyleCnt="2"/>
      <dgm:spPr/>
    </dgm:pt>
    <dgm:pt modelId="{D82A6DFE-A89E-4747-B9BD-842F4F76ACD4}" type="pres">
      <dgm:prSet presAssocID="{1F13E0C4-3230-4226-8B11-E3F1AD35F935}" presName="connTx" presStyleLbl="parChTrans1D2" presStyleIdx="0" presStyleCnt="2"/>
      <dgm:spPr/>
    </dgm:pt>
    <dgm:pt modelId="{0B67A951-CE23-47E4-912F-ECF3D0475528}" type="pres">
      <dgm:prSet presAssocID="{4821027A-569C-490B-B8E2-EFD022C4B884}" presName="root2" presStyleCnt="0"/>
      <dgm:spPr/>
    </dgm:pt>
    <dgm:pt modelId="{B7A9CF36-074F-4A2E-8EB4-8C0A933E505D}" type="pres">
      <dgm:prSet presAssocID="{4821027A-569C-490B-B8E2-EFD022C4B884}" presName="LevelTwoTextNode" presStyleLbl="node2" presStyleIdx="0" presStyleCnt="2">
        <dgm:presLayoutVars>
          <dgm:chPref val="3"/>
        </dgm:presLayoutVars>
      </dgm:prSet>
      <dgm:spPr/>
    </dgm:pt>
    <dgm:pt modelId="{251C7D9D-277B-479E-9FF3-DC67C3216B23}" type="pres">
      <dgm:prSet presAssocID="{4821027A-569C-490B-B8E2-EFD022C4B884}" presName="level3hierChild" presStyleCnt="0"/>
      <dgm:spPr/>
    </dgm:pt>
    <dgm:pt modelId="{51D44119-BFDD-47C3-A8C8-1A99786D9382}" type="pres">
      <dgm:prSet presAssocID="{15829870-F74A-48F0-9C70-100F4D0D5504}" presName="conn2-1" presStyleLbl="parChTrans1D2" presStyleIdx="1" presStyleCnt="2"/>
      <dgm:spPr/>
    </dgm:pt>
    <dgm:pt modelId="{2099C1EF-8C2D-413E-B4B7-6C23A71E0F7F}" type="pres">
      <dgm:prSet presAssocID="{15829870-F74A-48F0-9C70-100F4D0D5504}" presName="connTx" presStyleLbl="parChTrans1D2" presStyleIdx="1" presStyleCnt="2"/>
      <dgm:spPr/>
    </dgm:pt>
    <dgm:pt modelId="{E14D9CE9-DA73-4134-8CE6-ABCD0B5557C4}" type="pres">
      <dgm:prSet presAssocID="{C77215B2-1EF1-46DB-8C05-6784405E7E9D}" presName="root2" presStyleCnt="0"/>
      <dgm:spPr/>
    </dgm:pt>
    <dgm:pt modelId="{07F95F60-5E25-4BF8-AF4C-CBE46182693C}" type="pres">
      <dgm:prSet presAssocID="{C77215B2-1EF1-46DB-8C05-6784405E7E9D}" presName="LevelTwoTextNode" presStyleLbl="node2" presStyleIdx="1" presStyleCnt="2">
        <dgm:presLayoutVars>
          <dgm:chPref val="3"/>
        </dgm:presLayoutVars>
      </dgm:prSet>
      <dgm:spPr/>
    </dgm:pt>
    <dgm:pt modelId="{F0830896-5EE6-488D-8E0C-518D0469A23F}" type="pres">
      <dgm:prSet presAssocID="{C77215B2-1EF1-46DB-8C05-6784405E7E9D}" presName="level3hierChild" presStyleCnt="0"/>
      <dgm:spPr/>
    </dgm:pt>
    <dgm:pt modelId="{8121E4FD-450E-4335-B016-6ACE3E4F42CB}" type="pres">
      <dgm:prSet presAssocID="{63B93B70-1E92-4F65-A0BD-6D8F64C795CF}" presName="conn2-1" presStyleLbl="parChTrans1D3" presStyleIdx="0" presStyleCnt="2"/>
      <dgm:spPr/>
    </dgm:pt>
    <dgm:pt modelId="{AF49AB86-0DB3-4712-9E7E-1BFE00ECEA48}" type="pres">
      <dgm:prSet presAssocID="{63B93B70-1E92-4F65-A0BD-6D8F64C795CF}" presName="connTx" presStyleLbl="parChTrans1D3" presStyleIdx="0" presStyleCnt="2"/>
      <dgm:spPr/>
    </dgm:pt>
    <dgm:pt modelId="{B635E6D8-2731-46AB-A7EC-BFA070C31C4B}" type="pres">
      <dgm:prSet presAssocID="{16AD94F7-56F7-4605-B418-E4C53B2B9365}" presName="root2" presStyleCnt="0"/>
      <dgm:spPr/>
    </dgm:pt>
    <dgm:pt modelId="{3498FEBC-C1A5-400B-8BCD-3CDF630DA8B6}" type="pres">
      <dgm:prSet presAssocID="{16AD94F7-56F7-4605-B418-E4C53B2B9365}" presName="LevelTwoTextNode" presStyleLbl="node3" presStyleIdx="0" presStyleCnt="2">
        <dgm:presLayoutVars>
          <dgm:chPref val="3"/>
        </dgm:presLayoutVars>
      </dgm:prSet>
      <dgm:spPr/>
    </dgm:pt>
    <dgm:pt modelId="{59000EFF-9DF4-4C51-8366-D521E964F0D3}" type="pres">
      <dgm:prSet presAssocID="{16AD94F7-56F7-4605-B418-E4C53B2B9365}" presName="level3hierChild" presStyleCnt="0"/>
      <dgm:spPr/>
    </dgm:pt>
    <dgm:pt modelId="{6A896C89-A277-41C5-B87A-A1373293B6D2}" type="pres">
      <dgm:prSet presAssocID="{B02561FF-A376-4F8E-8913-2274E588B433}" presName="conn2-1" presStyleLbl="parChTrans1D3" presStyleIdx="1" presStyleCnt="2"/>
      <dgm:spPr/>
    </dgm:pt>
    <dgm:pt modelId="{12228626-5E49-4F14-B4C9-0310B37B1F5A}" type="pres">
      <dgm:prSet presAssocID="{B02561FF-A376-4F8E-8913-2274E588B433}" presName="connTx" presStyleLbl="parChTrans1D3" presStyleIdx="1" presStyleCnt="2"/>
      <dgm:spPr/>
    </dgm:pt>
    <dgm:pt modelId="{A9E9C209-193C-4AB5-80DC-DD092C2709C5}" type="pres">
      <dgm:prSet presAssocID="{41B76143-DBEA-425B-B110-CA715A5B9B6D}" presName="root2" presStyleCnt="0"/>
      <dgm:spPr/>
    </dgm:pt>
    <dgm:pt modelId="{9DEEAC2E-2B84-4230-8DCE-6CE8A21345A8}" type="pres">
      <dgm:prSet presAssocID="{41B76143-DBEA-425B-B110-CA715A5B9B6D}" presName="LevelTwoTextNode" presStyleLbl="node3" presStyleIdx="1" presStyleCnt="2">
        <dgm:presLayoutVars>
          <dgm:chPref val="3"/>
        </dgm:presLayoutVars>
      </dgm:prSet>
      <dgm:spPr/>
    </dgm:pt>
    <dgm:pt modelId="{4C7F0690-B5E7-484E-B590-8A13EB5542CC}" type="pres">
      <dgm:prSet presAssocID="{41B76143-DBEA-425B-B110-CA715A5B9B6D}" presName="level3hierChild" presStyleCnt="0"/>
      <dgm:spPr/>
    </dgm:pt>
  </dgm:ptLst>
  <dgm:cxnLst>
    <dgm:cxn modelId="{61021606-D763-4E40-8D6E-BD51BBA4A4D5}" type="presOf" srcId="{C77215B2-1EF1-46DB-8C05-6784405E7E9D}" destId="{07F95F60-5E25-4BF8-AF4C-CBE46182693C}" srcOrd="0" destOrd="0" presId="urn:microsoft.com/office/officeart/2008/layout/HorizontalMultiLevelHierarchy"/>
    <dgm:cxn modelId="{70B8FB11-AC83-4DB8-A7A4-C268F091E412}" srcId="{C77215B2-1EF1-46DB-8C05-6784405E7E9D}" destId="{41B76143-DBEA-425B-B110-CA715A5B9B6D}" srcOrd="1" destOrd="0" parTransId="{B02561FF-A376-4F8E-8913-2274E588B433}" sibTransId="{8A2810E8-3F95-4E09-8E37-685225D37D37}"/>
    <dgm:cxn modelId="{206BEE25-50E1-4587-804D-83FCC6A561CF}" type="presOf" srcId="{4821027A-569C-490B-B8E2-EFD022C4B884}" destId="{B7A9CF36-074F-4A2E-8EB4-8C0A933E505D}" srcOrd="0" destOrd="0" presId="urn:microsoft.com/office/officeart/2008/layout/HorizontalMultiLevelHierarchy"/>
    <dgm:cxn modelId="{D3A2EA26-E795-4117-A636-A4F16F6DB9D4}" srcId="{C77215B2-1EF1-46DB-8C05-6784405E7E9D}" destId="{16AD94F7-56F7-4605-B418-E4C53B2B9365}" srcOrd="0" destOrd="0" parTransId="{63B93B70-1E92-4F65-A0BD-6D8F64C795CF}" sibTransId="{BD36A490-CE26-4D5C-AD1E-4EA12D9BE5B5}"/>
    <dgm:cxn modelId="{EA2CE228-5EF6-4A08-A228-D09D9721141B}" type="presOf" srcId="{1F13E0C4-3230-4226-8B11-E3F1AD35F935}" destId="{AE9B050F-8AC9-4A5E-90E5-658A72439744}" srcOrd="0" destOrd="0" presId="urn:microsoft.com/office/officeart/2008/layout/HorizontalMultiLevelHierarchy"/>
    <dgm:cxn modelId="{77FEB55C-C165-41AA-9E43-783E627D90E4}" type="presOf" srcId="{15829870-F74A-48F0-9C70-100F4D0D5504}" destId="{51D44119-BFDD-47C3-A8C8-1A99786D9382}" srcOrd="0" destOrd="0" presId="urn:microsoft.com/office/officeart/2008/layout/HorizontalMultiLevelHierarchy"/>
    <dgm:cxn modelId="{22B7394A-B25E-4FD8-B9B7-E52EED91220D}" type="presOf" srcId="{63B93B70-1E92-4F65-A0BD-6D8F64C795CF}" destId="{AF49AB86-0DB3-4712-9E7E-1BFE00ECEA48}" srcOrd="1" destOrd="0" presId="urn:microsoft.com/office/officeart/2008/layout/HorizontalMultiLevelHierarchy"/>
    <dgm:cxn modelId="{A72DE382-3E32-4E2C-A618-F56D985A768A}" type="presOf" srcId="{15829870-F74A-48F0-9C70-100F4D0D5504}" destId="{2099C1EF-8C2D-413E-B4B7-6C23A71E0F7F}" srcOrd="1" destOrd="0" presId="urn:microsoft.com/office/officeart/2008/layout/HorizontalMultiLevelHierarchy"/>
    <dgm:cxn modelId="{036E6A95-EA8E-4635-92C6-6A7BCA337222}" srcId="{EB2BB3B5-AFF4-49FA-8BF0-BCABB8A9C160}" destId="{C77215B2-1EF1-46DB-8C05-6784405E7E9D}" srcOrd="1" destOrd="0" parTransId="{15829870-F74A-48F0-9C70-100F4D0D5504}" sibTransId="{ABE6F511-A0F3-4C69-8D59-F24808C45833}"/>
    <dgm:cxn modelId="{7F85959B-2CC7-43CA-A3CF-0E38ED2084C4}" srcId="{EB2BB3B5-AFF4-49FA-8BF0-BCABB8A9C160}" destId="{4821027A-569C-490B-B8E2-EFD022C4B884}" srcOrd="0" destOrd="0" parTransId="{1F13E0C4-3230-4226-8B11-E3F1AD35F935}" sibTransId="{86006616-4534-4D47-BC76-ECF52D7E2FEC}"/>
    <dgm:cxn modelId="{4E5C899D-4C6B-454F-8362-3F722A6F05B2}" type="presOf" srcId="{41B76143-DBEA-425B-B110-CA715A5B9B6D}" destId="{9DEEAC2E-2B84-4230-8DCE-6CE8A21345A8}" srcOrd="0" destOrd="0" presId="urn:microsoft.com/office/officeart/2008/layout/HorizontalMultiLevelHierarchy"/>
    <dgm:cxn modelId="{590807AD-0E19-4D6A-916F-E6F452C790A6}" type="presOf" srcId="{1F13E0C4-3230-4226-8B11-E3F1AD35F935}" destId="{D82A6DFE-A89E-4747-B9BD-842F4F76ACD4}" srcOrd="1" destOrd="0" presId="urn:microsoft.com/office/officeart/2008/layout/HorizontalMultiLevelHierarchy"/>
    <dgm:cxn modelId="{D8E261AE-4E97-4ED8-BB6F-7D54DF017CFB}" type="presOf" srcId="{EB2BB3B5-AFF4-49FA-8BF0-BCABB8A9C160}" destId="{4BA99F33-21FE-4493-B8A3-668C83A59DBF}" srcOrd="0" destOrd="0" presId="urn:microsoft.com/office/officeart/2008/layout/HorizontalMultiLevelHierarchy"/>
    <dgm:cxn modelId="{0B868DB2-4A9D-4F5B-B28F-86CE50DD3728}" srcId="{E76616A3-8EAC-4419-8D4A-23289BBD138F}" destId="{EB2BB3B5-AFF4-49FA-8BF0-BCABB8A9C160}" srcOrd="0" destOrd="0" parTransId="{1BAF7896-2CA0-4A99-8611-F1CC83F7509F}" sibTransId="{19276E99-66E6-4F3E-BBF6-FAF86D499A84}"/>
    <dgm:cxn modelId="{B6CDE1B6-171E-4E67-81FD-F0346FC87E03}" type="presOf" srcId="{E76616A3-8EAC-4419-8D4A-23289BBD138F}" destId="{FBABB551-939C-44BB-AE12-938B29C09EB0}" srcOrd="0" destOrd="0" presId="urn:microsoft.com/office/officeart/2008/layout/HorizontalMultiLevelHierarchy"/>
    <dgm:cxn modelId="{3AA9B5B7-4199-475E-8B75-4148481E3295}" type="presOf" srcId="{63B93B70-1E92-4F65-A0BD-6D8F64C795CF}" destId="{8121E4FD-450E-4335-B016-6ACE3E4F42CB}" srcOrd="0" destOrd="0" presId="urn:microsoft.com/office/officeart/2008/layout/HorizontalMultiLevelHierarchy"/>
    <dgm:cxn modelId="{C48C1BDA-5AEE-4CCE-A0EA-DB7874645F82}" type="presOf" srcId="{16AD94F7-56F7-4605-B418-E4C53B2B9365}" destId="{3498FEBC-C1A5-400B-8BCD-3CDF630DA8B6}" srcOrd="0" destOrd="0" presId="urn:microsoft.com/office/officeart/2008/layout/HorizontalMultiLevelHierarchy"/>
    <dgm:cxn modelId="{4A5441E4-D4C6-4537-B2A0-0CECD6BBF099}" type="presOf" srcId="{B02561FF-A376-4F8E-8913-2274E588B433}" destId="{6A896C89-A277-41C5-B87A-A1373293B6D2}" srcOrd="0" destOrd="0" presId="urn:microsoft.com/office/officeart/2008/layout/HorizontalMultiLevelHierarchy"/>
    <dgm:cxn modelId="{07538AF1-9E8C-41AB-AD07-047BCB7D1AE2}" type="presOf" srcId="{B02561FF-A376-4F8E-8913-2274E588B433}" destId="{12228626-5E49-4F14-B4C9-0310B37B1F5A}" srcOrd="1" destOrd="0" presId="urn:microsoft.com/office/officeart/2008/layout/HorizontalMultiLevelHierarchy"/>
    <dgm:cxn modelId="{C3B8C9D7-DB99-49AD-B818-E3202A352349}" type="presParOf" srcId="{FBABB551-939C-44BB-AE12-938B29C09EB0}" destId="{8489DBEC-35FE-4FF3-ABBB-541A49311AF5}" srcOrd="0" destOrd="0" presId="urn:microsoft.com/office/officeart/2008/layout/HorizontalMultiLevelHierarchy"/>
    <dgm:cxn modelId="{AB779B1E-D8BE-4DCA-AFD8-BC9CD78B7116}" type="presParOf" srcId="{8489DBEC-35FE-4FF3-ABBB-541A49311AF5}" destId="{4BA99F33-21FE-4493-B8A3-668C83A59DBF}" srcOrd="0" destOrd="0" presId="urn:microsoft.com/office/officeart/2008/layout/HorizontalMultiLevelHierarchy"/>
    <dgm:cxn modelId="{5A0F93DB-237D-447B-A032-3036C63C2521}" type="presParOf" srcId="{8489DBEC-35FE-4FF3-ABBB-541A49311AF5}" destId="{13331DBD-C15B-4C49-B7C6-C675348DAA62}" srcOrd="1" destOrd="0" presId="urn:microsoft.com/office/officeart/2008/layout/HorizontalMultiLevelHierarchy"/>
    <dgm:cxn modelId="{3C7BC324-6965-407D-8E25-647D16E7253F}" type="presParOf" srcId="{13331DBD-C15B-4C49-B7C6-C675348DAA62}" destId="{AE9B050F-8AC9-4A5E-90E5-658A72439744}" srcOrd="0" destOrd="0" presId="urn:microsoft.com/office/officeart/2008/layout/HorizontalMultiLevelHierarchy"/>
    <dgm:cxn modelId="{6380E03A-E8A5-4B61-916A-88AEC4DE5283}" type="presParOf" srcId="{AE9B050F-8AC9-4A5E-90E5-658A72439744}" destId="{D82A6DFE-A89E-4747-B9BD-842F4F76ACD4}" srcOrd="0" destOrd="0" presId="urn:microsoft.com/office/officeart/2008/layout/HorizontalMultiLevelHierarchy"/>
    <dgm:cxn modelId="{4DBBAA9A-7441-4584-8215-297C36C6C651}" type="presParOf" srcId="{13331DBD-C15B-4C49-B7C6-C675348DAA62}" destId="{0B67A951-CE23-47E4-912F-ECF3D0475528}" srcOrd="1" destOrd="0" presId="urn:microsoft.com/office/officeart/2008/layout/HorizontalMultiLevelHierarchy"/>
    <dgm:cxn modelId="{B12E6CAB-D301-4E15-8A36-BA167AFA2965}" type="presParOf" srcId="{0B67A951-CE23-47E4-912F-ECF3D0475528}" destId="{B7A9CF36-074F-4A2E-8EB4-8C0A933E505D}" srcOrd="0" destOrd="0" presId="urn:microsoft.com/office/officeart/2008/layout/HorizontalMultiLevelHierarchy"/>
    <dgm:cxn modelId="{BDB59D1C-E00D-4A7E-B751-6BD409461863}" type="presParOf" srcId="{0B67A951-CE23-47E4-912F-ECF3D0475528}" destId="{251C7D9D-277B-479E-9FF3-DC67C3216B23}" srcOrd="1" destOrd="0" presId="urn:microsoft.com/office/officeart/2008/layout/HorizontalMultiLevelHierarchy"/>
    <dgm:cxn modelId="{F6617ECC-3D79-44B7-B192-ECB8484CEDFD}" type="presParOf" srcId="{13331DBD-C15B-4C49-B7C6-C675348DAA62}" destId="{51D44119-BFDD-47C3-A8C8-1A99786D9382}" srcOrd="2" destOrd="0" presId="urn:microsoft.com/office/officeart/2008/layout/HorizontalMultiLevelHierarchy"/>
    <dgm:cxn modelId="{60DF5F4B-11F2-47E9-89E3-389FB481AFEE}" type="presParOf" srcId="{51D44119-BFDD-47C3-A8C8-1A99786D9382}" destId="{2099C1EF-8C2D-413E-B4B7-6C23A71E0F7F}" srcOrd="0" destOrd="0" presId="urn:microsoft.com/office/officeart/2008/layout/HorizontalMultiLevelHierarchy"/>
    <dgm:cxn modelId="{3ECB1DBD-03D7-4E68-B1AF-D6EB9D6F43B3}" type="presParOf" srcId="{13331DBD-C15B-4C49-B7C6-C675348DAA62}" destId="{E14D9CE9-DA73-4134-8CE6-ABCD0B5557C4}" srcOrd="3" destOrd="0" presId="urn:microsoft.com/office/officeart/2008/layout/HorizontalMultiLevelHierarchy"/>
    <dgm:cxn modelId="{CDEA0D68-BC99-4CFA-8C87-E944FC9D9AE7}" type="presParOf" srcId="{E14D9CE9-DA73-4134-8CE6-ABCD0B5557C4}" destId="{07F95F60-5E25-4BF8-AF4C-CBE46182693C}" srcOrd="0" destOrd="0" presId="urn:microsoft.com/office/officeart/2008/layout/HorizontalMultiLevelHierarchy"/>
    <dgm:cxn modelId="{5866C584-412F-4BC1-961F-130188EB4DE6}" type="presParOf" srcId="{E14D9CE9-DA73-4134-8CE6-ABCD0B5557C4}" destId="{F0830896-5EE6-488D-8E0C-518D0469A23F}" srcOrd="1" destOrd="0" presId="urn:microsoft.com/office/officeart/2008/layout/HorizontalMultiLevelHierarchy"/>
    <dgm:cxn modelId="{573E975D-D8D2-4169-8262-DAD045C0BC40}" type="presParOf" srcId="{F0830896-5EE6-488D-8E0C-518D0469A23F}" destId="{8121E4FD-450E-4335-B016-6ACE3E4F42CB}" srcOrd="0" destOrd="0" presId="urn:microsoft.com/office/officeart/2008/layout/HorizontalMultiLevelHierarchy"/>
    <dgm:cxn modelId="{404ABCAE-2B90-48BB-A496-86550CD98FD1}" type="presParOf" srcId="{8121E4FD-450E-4335-B016-6ACE3E4F42CB}" destId="{AF49AB86-0DB3-4712-9E7E-1BFE00ECEA48}" srcOrd="0" destOrd="0" presId="urn:microsoft.com/office/officeart/2008/layout/HorizontalMultiLevelHierarchy"/>
    <dgm:cxn modelId="{54A5117E-B6AB-42E9-9C1F-2E1852C3BAC6}" type="presParOf" srcId="{F0830896-5EE6-488D-8E0C-518D0469A23F}" destId="{B635E6D8-2731-46AB-A7EC-BFA070C31C4B}" srcOrd="1" destOrd="0" presId="urn:microsoft.com/office/officeart/2008/layout/HorizontalMultiLevelHierarchy"/>
    <dgm:cxn modelId="{0359AF40-F422-4597-8279-0DB31C106DEB}" type="presParOf" srcId="{B635E6D8-2731-46AB-A7EC-BFA070C31C4B}" destId="{3498FEBC-C1A5-400B-8BCD-3CDF630DA8B6}" srcOrd="0" destOrd="0" presId="urn:microsoft.com/office/officeart/2008/layout/HorizontalMultiLevelHierarchy"/>
    <dgm:cxn modelId="{4D094E04-381D-45A7-A67B-8FDBA194C3A6}" type="presParOf" srcId="{B635E6D8-2731-46AB-A7EC-BFA070C31C4B}" destId="{59000EFF-9DF4-4C51-8366-D521E964F0D3}" srcOrd="1" destOrd="0" presId="urn:microsoft.com/office/officeart/2008/layout/HorizontalMultiLevelHierarchy"/>
    <dgm:cxn modelId="{65E755C8-C863-4ED6-9AC8-91B14AE8E708}" type="presParOf" srcId="{F0830896-5EE6-488D-8E0C-518D0469A23F}" destId="{6A896C89-A277-41C5-B87A-A1373293B6D2}" srcOrd="2" destOrd="0" presId="urn:microsoft.com/office/officeart/2008/layout/HorizontalMultiLevelHierarchy"/>
    <dgm:cxn modelId="{66AB8A57-FC03-41BD-B4A4-BD4FEB92016D}" type="presParOf" srcId="{6A896C89-A277-41C5-B87A-A1373293B6D2}" destId="{12228626-5E49-4F14-B4C9-0310B37B1F5A}" srcOrd="0" destOrd="0" presId="urn:microsoft.com/office/officeart/2008/layout/HorizontalMultiLevelHierarchy"/>
    <dgm:cxn modelId="{BC471AEE-EE41-4C5B-9B00-6D55877281D6}" type="presParOf" srcId="{F0830896-5EE6-488D-8E0C-518D0469A23F}" destId="{A9E9C209-193C-4AB5-80DC-DD092C2709C5}" srcOrd="3" destOrd="0" presId="urn:microsoft.com/office/officeart/2008/layout/HorizontalMultiLevelHierarchy"/>
    <dgm:cxn modelId="{74839D80-8222-4FB4-A1C2-5CA4AB26F0E3}" type="presParOf" srcId="{A9E9C209-193C-4AB5-80DC-DD092C2709C5}" destId="{9DEEAC2E-2B84-4230-8DCE-6CE8A21345A8}" srcOrd="0" destOrd="0" presId="urn:microsoft.com/office/officeart/2008/layout/HorizontalMultiLevelHierarchy"/>
    <dgm:cxn modelId="{7BE1EC92-8043-479E-B9F7-2749B65435D6}" type="presParOf" srcId="{A9E9C209-193C-4AB5-80DC-DD092C2709C5}" destId="{4C7F0690-B5E7-484E-B590-8A13EB5542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0D6B6-7F9D-4CE9-906C-EAB68106B4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DA6C7C-B3EC-4CCF-92B2-6A8886304FD1}">
      <dgm:prSet phldrT="[Texto]"/>
      <dgm:spPr/>
      <dgm:t>
        <a:bodyPr/>
        <a:lstStyle/>
        <a:p>
          <a:r>
            <a:rPr lang="pt-BR" dirty="0"/>
            <a:t>Ocorrência da Revelação espontânea</a:t>
          </a:r>
        </a:p>
      </dgm:t>
    </dgm:pt>
    <dgm:pt modelId="{2536E1A5-F577-48AC-992B-61B4B06B4565}" type="parTrans" cxnId="{B7F88D46-C55D-4090-B22A-E7050E022C82}">
      <dgm:prSet/>
      <dgm:spPr/>
      <dgm:t>
        <a:bodyPr/>
        <a:lstStyle/>
        <a:p>
          <a:endParaRPr lang="pt-BR"/>
        </a:p>
      </dgm:t>
    </dgm:pt>
    <dgm:pt modelId="{52680443-013D-42DA-A639-374242ABDC84}" type="sibTrans" cxnId="{B7F88D46-C55D-4090-B22A-E7050E022C82}">
      <dgm:prSet/>
      <dgm:spPr/>
      <dgm:t>
        <a:bodyPr/>
        <a:lstStyle/>
        <a:p>
          <a:endParaRPr lang="pt-BR"/>
        </a:p>
      </dgm:t>
    </dgm:pt>
    <dgm:pt modelId="{C56E77F4-1AD1-47CF-8A23-67BB052D10DB}">
      <dgm:prSet phldrT="[Texto]"/>
      <dgm:spPr/>
      <dgm:t>
        <a:bodyPr/>
        <a:lstStyle/>
        <a:p>
          <a:r>
            <a:rPr lang="pt-BR" dirty="0"/>
            <a:t>Assistência Social</a:t>
          </a:r>
        </a:p>
      </dgm:t>
    </dgm:pt>
    <dgm:pt modelId="{73C20D2C-62D6-4A55-8313-8CA2BE3481C6}" type="parTrans" cxnId="{76F93CDE-2B5D-4FA5-A21B-FEE65251B5A5}">
      <dgm:prSet/>
      <dgm:spPr/>
      <dgm:t>
        <a:bodyPr/>
        <a:lstStyle/>
        <a:p>
          <a:endParaRPr lang="pt-BR"/>
        </a:p>
      </dgm:t>
    </dgm:pt>
    <dgm:pt modelId="{70BBE855-BB60-4240-9F42-8CEA03921D8C}" type="sibTrans" cxnId="{76F93CDE-2B5D-4FA5-A21B-FEE65251B5A5}">
      <dgm:prSet/>
      <dgm:spPr/>
      <dgm:t>
        <a:bodyPr/>
        <a:lstStyle/>
        <a:p>
          <a:endParaRPr lang="pt-BR"/>
        </a:p>
      </dgm:t>
    </dgm:pt>
    <dgm:pt modelId="{68B12103-1F05-454D-9782-8AC7238C14E8}">
      <dgm:prSet phldrT="[Texto]"/>
      <dgm:spPr/>
      <dgm:t>
        <a:bodyPr/>
        <a:lstStyle/>
        <a:p>
          <a:r>
            <a:rPr lang="pt-BR" dirty="0"/>
            <a:t>Conselho Tutelar</a:t>
          </a:r>
        </a:p>
      </dgm:t>
    </dgm:pt>
    <dgm:pt modelId="{6E78A115-836A-4F13-995B-7E78903EFCD8}" type="parTrans" cxnId="{2EEE6745-4281-4A2E-BD49-8EF673AAFAAD}">
      <dgm:prSet/>
      <dgm:spPr/>
      <dgm:t>
        <a:bodyPr/>
        <a:lstStyle/>
        <a:p>
          <a:endParaRPr lang="pt-BR"/>
        </a:p>
      </dgm:t>
    </dgm:pt>
    <dgm:pt modelId="{48572640-AB18-478E-97E1-FC0DE55896FD}" type="sibTrans" cxnId="{2EEE6745-4281-4A2E-BD49-8EF673AAFAAD}">
      <dgm:prSet/>
      <dgm:spPr/>
      <dgm:t>
        <a:bodyPr/>
        <a:lstStyle/>
        <a:p>
          <a:endParaRPr lang="pt-BR"/>
        </a:p>
      </dgm:t>
    </dgm:pt>
    <dgm:pt modelId="{D2FA5627-CB84-4351-9B5D-CAB5630301E0}">
      <dgm:prSet phldrT="[Texto]"/>
      <dgm:spPr/>
      <dgm:t>
        <a:bodyPr/>
        <a:lstStyle/>
        <a:p>
          <a:r>
            <a:rPr lang="pt-BR" dirty="0"/>
            <a:t>Educação (Art. 56 e 245 - Eca)</a:t>
          </a:r>
        </a:p>
      </dgm:t>
    </dgm:pt>
    <dgm:pt modelId="{BE9D1F58-C705-43D6-A38E-E5EB648B3E44}" type="parTrans" cxnId="{A801E153-A528-4392-90F0-421EBB7207CB}">
      <dgm:prSet/>
      <dgm:spPr/>
      <dgm:t>
        <a:bodyPr/>
        <a:lstStyle/>
        <a:p>
          <a:endParaRPr lang="pt-BR"/>
        </a:p>
      </dgm:t>
    </dgm:pt>
    <dgm:pt modelId="{D6C48B87-3045-4DD9-AA3B-06CD403F3CEA}" type="sibTrans" cxnId="{A801E153-A528-4392-90F0-421EBB7207CB}">
      <dgm:prSet/>
      <dgm:spPr/>
      <dgm:t>
        <a:bodyPr/>
        <a:lstStyle/>
        <a:p>
          <a:endParaRPr lang="pt-BR"/>
        </a:p>
      </dgm:t>
    </dgm:pt>
    <dgm:pt modelId="{4502DF3C-848A-4B8C-93D7-E26F66FEA0E7}">
      <dgm:prSet/>
      <dgm:spPr/>
      <dgm:t>
        <a:bodyPr/>
        <a:lstStyle/>
        <a:p>
          <a:r>
            <a:rPr lang="pt-BR" dirty="0"/>
            <a:t>Saúde (Art. 245)</a:t>
          </a:r>
        </a:p>
      </dgm:t>
    </dgm:pt>
    <dgm:pt modelId="{0048BA23-DB79-4154-BDBC-427181811C28}" type="parTrans" cxnId="{BDB2DF01-BDA7-4F18-B58F-F659DC8EE3FE}">
      <dgm:prSet/>
      <dgm:spPr/>
      <dgm:t>
        <a:bodyPr/>
        <a:lstStyle/>
        <a:p>
          <a:endParaRPr lang="pt-BR"/>
        </a:p>
      </dgm:t>
    </dgm:pt>
    <dgm:pt modelId="{CA5A9CA4-AD87-4BF0-8BED-10E8867A7770}" type="sibTrans" cxnId="{BDB2DF01-BDA7-4F18-B58F-F659DC8EE3FE}">
      <dgm:prSet/>
      <dgm:spPr/>
      <dgm:t>
        <a:bodyPr/>
        <a:lstStyle/>
        <a:p>
          <a:endParaRPr lang="pt-BR"/>
        </a:p>
      </dgm:t>
    </dgm:pt>
    <dgm:pt modelId="{4D98DA9B-088A-46C8-AD75-651DB56A24CB}">
      <dgm:prSet/>
      <dgm:spPr/>
      <dgm:t>
        <a:bodyPr/>
        <a:lstStyle/>
        <a:p>
          <a:r>
            <a:rPr lang="pt-BR" dirty="0"/>
            <a:t>Comunidade</a:t>
          </a:r>
        </a:p>
      </dgm:t>
    </dgm:pt>
    <dgm:pt modelId="{5D9F5F87-8C49-4F59-A289-34A72A30C2A3}" type="parTrans" cxnId="{18831249-1F94-4B6E-A012-013905722372}">
      <dgm:prSet/>
      <dgm:spPr/>
      <dgm:t>
        <a:bodyPr/>
        <a:lstStyle/>
        <a:p>
          <a:endParaRPr lang="pt-BR"/>
        </a:p>
      </dgm:t>
    </dgm:pt>
    <dgm:pt modelId="{44DEA8BA-20D2-4CBB-AFC6-17D108CF943C}" type="sibTrans" cxnId="{18831249-1F94-4B6E-A012-013905722372}">
      <dgm:prSet/>
      <dgm:spPr/>
      <dgm:t>
        <a:bodyPr/>
        <a:lstStyle/>
        <a:p>
          <a:endParaRPr lang="pt-BR"/>
        </a:p>
      </dgm:t>
    </dgm:pt>
    <dgm:pt modelId="{E1A43216-24C0-44C8-BE97-49E247369891}" type="pres">
      <dgm:prSet presAssocID="{D7E0D6B6-7F9D-4CE9-906C-EAB68106B4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98D18D-3723-46E5-B5C1-DD4D84EE15B9}" type="pres">
      <dgm:prSet presAssocID="{9FDA6C7C-B3EC-4CCF-92B2-6A8886304FD1}" presName="root1" presStyleCnt="0"/>
      <dgm:spPr/>
    </dgm:pt>
    <dgm:pt modelId="{23ED4D1F-56AF-411B-9932-5FC13CF85CF6}" type="pres">
      <dgm:prSet presAssocID="{9FDA6C7C-B3EC-4CCF-92B2-6A8886304FD1}" presName="LevelOneTextNode" presStyleLbl="node0" presStyleIdx="0" presStyleCnt="1">
        <dgm:presLayoutVars>
          <dgm:chPref val="3"/>
        </dgm:presLayoutVars>
      </dgm:prSet>
      <dgm:spPr/>
    </dgm:pt>
    <dgm:pt modelId="{7F33900C-E99D-41E5-BD1B-BAC56D269F25}" type="pres">
      <dgm:prSet presAssocID="{9FDA6C7C-B3EC-4CCF-92B2-6A8886304FD1}" presName="level2hierChild" presStyleCnt="0"/>
      <dgm:spPr/>
    </dgm:pt>
    <dgm:pt modelId="{434B539E-E49D-42B9-80D8-15525B431E82}" type="pres">
      <dgm:prSet presAssocID="{73C20D2C-62D6-4A55-8313-8CA2BE3481C6}" presName="conn2-1" presStyleLbl="parChTrans1D2" presStyleIdx="0" presStyleCnt="5"/>
      <dgm:spPr/>
    </dgm:pt>
    <dgm:pt modelId="{BAFA8B03-36FC-4070-BDE8-46BE810D123B}" type="pres">
      <dgm:prSet presAssocID="{73C20D2C-62D6-4A55-8313-8CA2BE3481C6}" presName="connTx" presStyleLbl="parChTrans1D2" presStyleIdx="0" presStyleCnt="5"/>
      <dgm:spPr/>
    </dgm:pt>
    <dgm:pt modelId="{E9FBC04B-E2A1-4998-9AC9-0D08B69E0F87}" type="pres">
      <dgm:prSet presAssocID="{C56E77F4-1AD1-47CF-8A23-67BB052D10DB}" presName="root2" presStyleCnt="0"/>
      <dgm:spPr/>
    </dgm:pt>
    <dgm:pt modelId="{685A3B78-11AB-46B6-B137-8CA692E1831C}" type="pres">
      <dgm:prSet presAssocID="{C56E77F4-1AD1-47CF-8A23-67BB052D10DB}" presName="LevelTwoTextNode" presStyleLbl="node2" presStyleIdx="0" presStyleCnt="5" custLinFactNeighborX="-3901" custLinFactNeighborY="-82">
        <dgm:presLayoutVars>
          <dgm:chPref val="3"/>
        </dgm:presLayoutVars>
      </dgm:prSet>
      <dgm:spPr/>
    </dgm:pt>
    <dgm:pt modelId="{E3E64275-699A-40D8-981A-6C9F3E78EC4D}" type="pres">
      <dgm:prSet presAssocID="{C56E77F4-1AD1-47CF-8A23-67BB052D10DB}" presName="level3hierChild" presStyleCnt="0"/>
      <dgm:spPr/>
    </dgm:pt>
    <dgm:pt modelId="{E8781253-C2BC-4A00-A5D9-9EBE7AA9F67A}" type="pres">
      <dgm:prSet presAssocID="{6E78A115-836A-4F13-995B-7E78903EFCD8}" presName="conn2-1" presStyleLbl="parChTrans1D2" presStyleIdx="1" presStyleCnt="5"/>
      <dgm:spPr/>
    </dgm:pt>
    <dgm:pt modelId="{7BEEEE93-9BF7-46E6-8531-5E48FD0F598D}" type="pres">
      <dgm:prSet presAssocID="{6E78A115-836A-4F13-995B-7E78903EFCD8}" presName="connTx" presStyleLbl="parChTrans1D2" presStyleIdx="1" presStyleCnt="5"/>
      <dgm:spPr/>
    </dgm:pt>
    <dgm:pt modelId="{5BBC0031-AE45-436B-9345-0AD271774B15}" type="pres">
      <dgm:prSet presAssocID="{68B12103-1F05-454D-9782-8AC7238C14E8}" presName="root2" presStyleCnt="0"/>
      <dgm:spPr/>
    </dgm:pt>
    <dgm:pt modelId="{5640923D-26BD-4DD7-BD10-45B931F5D8B6}" type="pres">
      <dgm:prSet presAssocID="{68B12103-1F05-454D-9782-8AC7238C14E8}" presName="LevelTwoTextNode" presStyleLbl="node2" presStyleIdx="1" presStyleCnt="5" custLinFactNeighborX="-2229" custLinFactNeighborY="-82">
        <dgm:presLayoutVars>
          <dgm:chPref val="3"/>
        </dgm:presLayoutVars>
      </dgm:prSet>
      <dgm:spPr/>
    </dgm:pt>
    <dgm:pt modelId="{36DA75BE-5A55-4E10-A28B-AB413CBE5D18}" type="pres">
      <dgm:prSet presAssocID="{68B12103-1F05-454D-9782-8AC7238C14E8}" presName="level3hierChild" presStyleCnt="0"/>
      <dgm:spPr/>
    </dgm:pt>
    <dgm:pt modelId="{12D51FA3-9E4C-4D47-A898-6729E38950C6}" type="pres">
      <dgm:prSet presAssocID="{BE9D1F58-C705-43D6-A38E-E5EB648B3E44}" presName="conn2-1" presStyleLbl="parChTrans1D2" presStyleIdx="2" presStyleCnt="5"/>
      <dgm:spPr/>
    </dgm:pt>
    <dgm:pt modelId="{1F17561A-14FA-4B42-8234-A0BE39A9E5CE}" type="pres">
      <dgm:prSet presAssocID="{BE9D1F58-C705-43D6-A38E-E5EB648B3E44}" presName="connTx" presStyleLbl="parChTrans1D2" presStyleIdx="2" presStyleCnt="5"/>
      <dgm:spPr/>
    </dgm:pt>
    <dgm:pt modelId="{0A68C92A-C6EA-4ADC-85B8-C918D1C5F919}" type="pres">
      <dgm:prSet presAssocID="{D2FA5627-CB84-4351-9B5D-CAB5630301E0}" presName="root2" presStyleCnt="0"/>
      <dgm:spPr/>
    </dgm:pt>
    <dgm:pt modelId="{9EB47F4A-555A-4CFD-BD7D-FE83B5DA016C}" type="pres">
      <dgm:prSet presAssocID="{D2FA5627-CB84-4351-9B5D-CAB5630301E0}" presName="LevelTwoTextNode" presStyleLbl="node2" presStyleIdx="2" presStyleCnt="5">
        <dgm:presLayoutVars>
          <dgm:chPref val="3"/>
        </dgm:presLayoutVars>
      </dgm:prSet>
      <dgm:spPr/>
    </dgm:pt>
    <dgm:pt modelId="{865196E2-3C8C-443E-9163-441EC8BB7CC7}" type="pres">
      <dgm:prSet presAssocID="{D2FA5627-CB84-4351-9B5D-CAB5630301E0}" presName="level3hierChild" presStyleCnt="0"/>
      <dgm:spPr/>
    </dgm:pt>
    <dgm:pt modelId="{240B7CC9-A94B-4F13-B065-42C808254AC5}" type="pres">
      <dgm:prSet presAssocID="{0048BA23-DB79-4154-BDBC-427181811C28}" presName="conn2-1" presStyleLbl="parChTrans1D2" presStyleIdx="3" presStyleCnt="5"/>
      <dgm:spPr/>
    </dgm:pt>
    <dgm:pt modelId="{D8F4FDA1-F4EB-4945-B7FA-FA0DFA57E251}" type="pres">
      <dgm:prSet presAssocID="{0048BA23-DB79-4154-BDBC-427181811C28}" presName="connTx" presStyleLbl="parChTrans1D2" presStyleIdx="3" presStyleCnt="5"/>
      <dgm:spPr/>
    </dgm:pt>
    <dgm:pt modelId="{F6EA53AC-251B-4248-B055-E50B8ADFCC12}" type="pres">
      <dgm:prSet presAssocID="{4502DF3C-848A-4B8C-93D7-E26F66FEA0E7}" presName="root2" presStyleCnt="0"/>
      <dgm:spPr/>
    </dgm:pt>
    <dgm:pt modelId="{24DA86A4-DB10-4DEB-B072-071706C6E54D}" type="pres">
      <dgm:prSet presAssocID="{4502DF3C-848A-4B8C-93D7-E26F66FEA0E7}" presName="LevelTwoTextNode" presStyleLbl="node2" presStyleIdx="3" presStyleCnt="5">
        <dgm:presLayoutVars>
          <dgm:chPref val="3"/>
        </dgm:presLayoutVars>
      </dgm:prSet>
      <dgm:spPr/>
    </dgm:pt>
    <dgm:pt modelId="{BCE266A4-4C6B-416C-9AAB-3AF600ED8300}" type="pres">
      <dgm:prSet presAssocID="{4502DF3C-848A-4B8C-93D7-E26F66FEA0E7}" presName="level3hierChild" presStyleCnt="0"/>
      <dgm:spPr/>
    </dgm:pt>
    <dgm:pt modelId="{A25A1FA7-E359-4FFB-A205-B6517D2896F5}" type="pres">
      <dgm:prSet presAssocID="{5D9F5F87-8C49-4F59-A289-34A72A30C2A3}" presName="conn2-1" presStyleLbl="parChTrans1D2" presStyleIdx="4" presStyleCnt="5"/>
      <dgm:spPr/>
    </dgm:pt>
    <dgm:pt modelId="{179A1901-A50C-4617-8BA3-9DA30FB67CDF}" type="pres">
      <dgm:prSet presAssocID="{5D9F5F87-8C49-4F59-A289-34A72A30C2A3}" presName="connTx" presStyleLbl="parChTrans1D2" presStyleIdx="4" presStyleCnt="5"/>
      <dgm:spPr/>
    </dgm:pt>
    <dgm:pt modelId="{3E438763-65F0-45BB-9981-0BFD60E4EDAF}" type="pres">
      <dgm:prSet presAssocID="{4D98DA9B-088A-46C8-AD75-651DB56A24CB}" presName="root2" presStyleCnt="0"/>
      <dgm:spPr/>
    </dgm:pt>
    <dgm:pt modelId="{13DCDF66-171E-4CCE-A73A-5349B6817420}" type="pres">
      <dgm:prSet presAssocID="{4D98DA9B-088A-46C8-AD75-651DB56A24CB}" presName="LevelTwoTextNode" presStyleLbl="node2" presStyleIdx="4" presStyleCnt="5">
        <dgm:presLayoutVars>
          <dgm:chPref val="3"/>
        </dgm:presLayoutVars>
      </dgm:prSet>
      <dgm:spPr/>
    </dgm:pt>
    <dgm:pt modelId="{393DD7F1-C00C-4393-BFF0-D1CB7977BE47}" type="pres">
      <dgm:prSet presAssocID="{4D98DA9B-088A-46C8-AD75-651DB56A24CB}" presName="level3hierChild" presStyleCnt="0"/>
      <dgm:spPr/>
    </dgm:pt>
  </dgm:ptLst>
  <dgm:cxnLst>
    <dgm:cxn modelId="{BDB2DF01-BDA7-4F18-B58F-F659DC8EE3FE}" srcId="{9FDA6C7C-B3EC-4CCF-92B2-6A8886304FD1}" destId="{4502DF3C-848A-4B8C-93D7-E26F66FEA0E7}" srcOrd="3" destOrd="0" parTransId="{0048BA23-DB79-4154-BDBC-427181811C28}" sibTransId="{CA5A9CA4-AD87-4BF0-8BED-10E8867A7770}"/>
    <dgm:cxn modelId="{1DB6DC05-4D06-4B6E-AFA3-9DDEF8C3F30A}" type="presOf" srcId="{9FDA6C7C-B3EC-4CCF-92B2-6A8886304FD1}" destId="{23ED4D1F-56AF-411B-9932-5FC13CF85CF6}" srcOrd="0" destOrd="0" presId="urn:microsoft.com/office/officeart/2008/layout/HorizontalMultiLevelHierarchy"/>
    <dgm:cxn modelId="{E887D01D-3537-45E6-A4CF-DC774615AA0B}" type="presOf" srcId="{BE9D1F58-C705-43D6-A38E-E5EB648B3E44}" destId="{1F17561A-14FA-4B42-8234-A0BE39A9E5CE}" srcOrd="1" destOrd="0" presId="urn:microsoft.com/office/officeart/2008/layout/HorizontalMultiLevelHierarchy"/>
    <dgm:cxn modelId="{39717C5C-B115-4D3A-BD0D-764F66C66B86}" type="presOf" srcId="{5D9F5F87-8C49-4F59-A289-34A72A30C2A3}" destId="{A25A1FA7-E359-4FFB-A205-B6517D2896F5}" srcOrd="0" destOrd="0" presId="urn:microsoft.com/office/officeart/2008/layout/HorizontalMultiLevelHierarchy"/>
    <dgm:cxn modelId="{2EEE6745-4281-4A2E-BD49-8EF673AAFAAD}" srcId="{9FDA6C7C-B3EC-4CCF-92B2-6A8886304FD1}" destId="{68B12103-1F05-454D-9782-8AC7238C14E8}" srcOrd="1" destOrd="0" parTransId="{6E78A115-836A-4F13-995B-7E78903EFCD8}" sibTransId="{48572640-AB18-478E-97E1-FC0DE55896FD}"/>
    <dgm:cxn modelId="{B7F88D46-C55D-4090-B22A-E7050E022C82}" srcId="{D7E0D6B6-7F9D-4CE9-906C-EAB68106B4DD}" destId="{9FDA6C7C-B3EC-4CCF-92B2-6A8886304FD1}" srcOrd="0" destOrd="0" parTransId="{2536E1A5-F577-48AC-992B-61B4B06B4565}" sibTransId="{52680443-013D-42DA-A639-374242ABDC84}"/>
    <dgm:cxn modelId="{E8E6A966-C62A-489C-A074-741E8E34E84A}" type="presOf" srcId="{5D9F5F87-8C49-4F59-A289-34A72A30C2A3}" destId="{179A1901-A50C-4617-8BA3-9DA30FB67CDF}" srcOrd="1" destOrd="0" presId="urn:microsoft.com/office/officeart/2008/layout/HorizontalMultiLevelHierarchy"/>
    <dgm:cxn modelId="{18831249-1F94-4B6E-A012-013905722372}" srcId="{9FDA6C7C-B3EC-4CCF-92B2-6A8886304FD1}" destId="{4D98DA9B-088A-46C8-AD75-651DB56A24CB}" srcOrd="4" destOrd="0" parTransId="{5D9F5F87-8C49-4F59-A289-34A72A30C2A3}" sibTransId="{44DEA8BA-20D2-4CBB-AFC6-17D108CF943C}"/>
    <dgm:cxn modelId="{399B7D4B-0A48-48FF-AF2E-3BF9978CEFB4}" type="presOf" srcId="{6E78A115-836A-4F13-995B-7E78903EFCD8}" destId="{7BEEEE93-9BF7-46E6-8531-5E48FD0F598D}" srcOrd="1" destOrd="0" presId="urn:microsoft.com/office/officeart/2008/layout/HorizontalMultiLevelHierarchy"/>
    <dgm:cxn modelId="{A79D1D4D-2757-4B88-A55E-9BF89FAD022E}" type="presOf" srcId="{C56E77F4-1AD1-47CF-8A23-67BB052D10DB}" destId="{685A3B78-11AB-46B6-B137-8CA692E1831C}" srcOrd="0" destOrd="0" presId="urn:microsoft.com/office/officeart/2008/layout/HorizontalMultiLevelHierarchy"/>
    <dgm:cxn modelId="{6D21176F-B2FD-41A8-92EE-5D2B918F7C15}" type="presOf" srcId="{BE9D1F58-C705-43D6-A38E-E5EB648B3E44}" destId="{12D51FA3-9E4C-4D47-A898-6729E38950C6}" srcOrd="0" destOrd="0" presId="urn:microsoft.com/office/officeart/2008/layout/HorizontalMultiLevelHierarchy"/>
    <dgm:cxn modelId="{D76F1470-5F2C-4411-8FB2-CFACCC602167}" type="presOf" srcId="{0048BA23-DB79-4154-BDBC-427181811C28}" destId="{D8F4FDA1-F4EB-4945-B7FA-FA0DFA57E251}" srcOrd="1" destOrd="0" presId="urn:microsoft.com/office/officeart/2008/layout/HorizontalMultiLevelHierarchy"/>
    <dgm:cxn modelId="{1134C570-48F4-4260-A7F6-3687525F4B56}" type="presOf" srcId="{73C20D2C-62D6-4A55-8313-8CA2BE3481C6}" destId="{434B539E-E49D-42B9-80D8-15525B431E82}" srcOrd="0" destOrd="0" presId="urn:microsoft.com/office/officeart/2008/layout/HorizontalMultiLevelHierarchy"/>
    <dgm:cxn modelId="{A801E153-A528-4392-90F0-421EBB7207CB}" srcId="{9FDA6C7C-B3EC-4CCF-92B2-6A8886304FD1}" destId="{D2FA5627-CB84-4351-9B5D-CAB5630301E0}" srcOrd="2" destOrd="0" parTransId="{BE9D1F58-C705-43D6-A38E-E5EB648B3E44}" sibTransId="{D6C48B87-3045-4DD9-AA3B-06CD403F3CEA}"/>
    <dgm:cxn modelId="{6A878655-F69B-4A5E-AA6A-C55311824D45}" type="presOf" srcId="{0048BA23-DB79-4154-BDBC-427181811C28}" destId="{240B7CC9-A94B-4F13-B065-42C808254AC5}" srcOrd="0" destOrd="0" presId="urn:microsoft.com/office/officeart/2008/layout/HorizontalMultiLevelHierarchy"/>
    <dgm:cxn modelId="{74FB6E8B-A5E9-4922-B850-2F9E6080A5B2}" type="presOf" srcId="{6E78A115-836A-4F13-995B-7E78903EFCD8}" destId="{E8781253-C2BC-4A00-A5D9-9EBE7AA9F67A}" srcOrd="0" destOrd="0" presId="urn:microsoft.com/office/officeart/2008/layout/HorizontalMultiLevelHierarchy"/>
    <dgm:cxn modelId="{17CACF9B-E27D-4B7F-B235-A253924E64A0}" type="presOf" srcId="{4502DF3C-848A-4B8C-93D7-E26F66FEA0E7}" destId="{24DA86A4-DB10-4DEB-B072-071706C6E54D}" srcOrd="0" destOrd="0" presId="urn:microsoft.com/office/officeart/2008/layout/HorizontalMultiLevelHierarchy"/>
    <dgm:cxn modelId="{BB15C9B5-B1ED-4E69-8898-0DB6F5F9C76D}" type="presOf" srcId="{4D98DA9B-088A-46C8-AD75-651DB56A24CB}" destId="{13DCDF66-171E-4CCE-A73A-5349B6817420}" srcOrd="0" destOrd="0" presId="urn:microsoft.com/office/officeart/2008/layout/HorizontalMultiLevelHierarchy"/>
    <dgm:cxn modelId="{74775CC3-B58D-4E45-A7E0-CBBDBAD50BDC}" type="presOf" srcId="{D7E0D6B6-7F9D-4CE9-906C-EAB68106B4DD}" destId="{E1A43216-24C0-44C8-BE97-49E247369891}" srcOrd="0" destOrd="0" presId="urn:microsoft.com/office/officeart/2008/layout/HorizontalMultiLevelHierarchy"/>
    <dgm:cxn modelId="{76F93CDE-2B5D-4FA5-A21B-FEE65251B5A5}" srcId="{9FDA6C7C-B3EC-4CCF-92B2-6A8886304FD1}" destId="{C56E77F4-1AD1-47CF-8A23-67BB052D10DB}" srcOrd="0" destOrd="0" parTransId="{73C20D2C-62D6-4A55-8313-8CA2BE3481C6}" sibTransId="{70BBE855-BB60-4240-9F42-8CEA03921D8C}"/>
    <dgm:cxn modelId="{BC85A1E0-73CF-420B-8EB2-DBE973DE3EBC}" type="presOf" srcId="{73C20D2C-62D6-4A55-8313-8CA2BE3481C6}" destId="{BAFA8B03-36FC-4070-BDE8-46BE810D123B}" srcOrd="1" destOrd="0" presId="urn:microsoft.com/office/officeart/2008/layout/HorizontalMultiLevelHierarchy"/>
    <dgm:cxn modelId="{0F202FF0-73DC-4A5A-A57D-A4FCA4C1229C}" type="presOf" srcId="{68B12103-1F05-454D-9782-8AC7238C14E8}" destId="{5640923D-26BD-4DD7-BD10-45B931F5D8B6}" srcOrd="0" destOrd="0" presId="urn:microsoft.com/office/officeart/2008/layout/HorizontalMultiLevelHierarchy"/>
    <dgm:cxn modelId="{DEDC97FD-FC7D-468B-8DCF-DA3A8F07DA04}" type="presOf" srcId="{D2FA5627-CB84-4351-9B5D-CAB5630301E0}" destId="{9EB47F4A-555A-4CFD-BD7D-FE83B5DA016C}" srcOrd="0" destOrd="0" presId="urn:microsoft.com/office/officeart/2008/layout/HorizontalMultiLevelHierarchy"/>
    <dgm:cxn modelId="{B6F03551-D67D-4891-BBE3-1BF7FD6D30BE}" type="presParOf" srcId="{E1A43216-24C0-44C8-BE97-49E247369891}" destId="{9198D18D-3723-46E5-B5C1-DD4D84EE15B9}" srcOrd="0" destOrd="0" presId="urn:microsoft.com/office/officeart/2008/layout/HorizontalMultiLevelHierarchy"/>
    <dgm:cxn modelId="{F6AF23A5-575F-4B2E-B750-04F3C81E2651}" type="presParOf" srcId="{9198D18D-3723-46E5-B5C1-DD4D84EE15B9}" destId="{23ED4D1F-56AF-411B-9932-5FC13CF85CF6}" srcOrd="0" destOrd="0" presId="urn:microsoft.com/office/officeart/2008/layout/HorizontalMultiLevelHierarchy"/>
    <dgm:cxn modelId="{7908C147-26E8-456F-81FA-3168503509B6}" type="presParOf" srcId="{9198D18D-3723-46E5-B5C1-DD4D84EE15B9}" destId="{7F33900C-E99D-41E5-BD1B-BAC56D269F25}" srcOrd="1" destOrd="0" presId="urn:microsoft.com/office/officeart/2008/layout/HorizontalMultiLevelHierarchy"/>
    <dgm:cxn modelId="{680EE9B9-3F9F-41D0-8111-3B3DC53AA2B0}" type="presParOf" srcId="{7F33900C-E99D-41E5-BD1B-BAC56D269F25}" destId="{434B539E-E49D-42B9-80D8-15525B431E82}" srcOrd="0" destOrd="0" presId="urn:microsoft.com/office/officeart/2008/layout/HorizontalMultiLevelHierarchy"/>
    <dgm:cxn modelId="{234096C8-1BBD-45AD-BB83-195A0682D00C}" type="presParOf" srcId="{434B539E-E49D-42B9-80D8-15525B431E82}" destId="{BAFA8B03-36FC-4070-BDE8-46BE810D123B}" srcOrd="0" destOrd="0" presId="urn:microsoft.com/office/officeart/2008/layout/HorizontalMultiLevelHierarchy"/>
    <dgm:cxn modelId="{4DF77182-B5A7-482E-B4F7-8AC988132576}" type="presParOf" srcId="{7F33900C-E99D-41E5-BD1B-BAC56D269F25}" destId="{E9FBC04B-E2A1-4998-9AC9-0D08B69E0F87}" srcOrd="1" destOrd="0" presId="urn:microsoft.com/office/officeart/2008/layout/HorizontalMultiLevelHierarchy"/>
    <dgm:cxn modelId="{EC7B78E4-E768-44F4-96F4-1FBF086B0B58}" type="presParOf" srcId="{E9FBC04B-E2A1-4998-9AC9-0D08B69E0F87}" destId="{685A3B78-11AB-46B6-B137-8CA692E1831C}" srcOrd="0" destOrd="0" presId="urn:microsoft.com/office/officeart/2008/layout/HorizontalMultiLevelHierarchy"/>
    <dgm:cxn modelId="{D9336918-E3DE-4ED6-B253-2B58D935C97D}" type="presParOf" srcId="{E9FBC04B-E2A1-4998-9AC9-0D08B69E0F87}" destId="{E3E64275-699A-40D8-981A-6C9F3E78EC4D}" srcOrd="1" destOrd="0" presId="urn:microsoft.com/office/officeart/2008/layout/HorizontalMultiLevelHierarchy"/>
    <dgm:cxn modelId="{E3BF3A12-9828-4267-B527-56CC154A7981}" type="presParOf" srcId="{7F33900C-E99D-41E5-BD1B-BAC56D269F25}" destId="{E8781253-C2BC-4A00-A5D9-9EBE7AA9F67A}" srcOrd="2" destOrd="0" presId="urn:microsoft.com/office/officeart/2008/layout/HorizontalMultiLevelHierarchy"/>
    <dgm:cxn modelId="{D4F80B61-AC71-4E54-8D38-5DA164F5F6EE}" type="presParOf" srcId="{E8781253-C2BC-4A00-A5D9-9EBE7AA9F67A}" destId="{7BEEEE93-9BF7-46E6-8531-5E48FD0F598D}" srcOrd="0" destOrd="0" presId="urn:microsoft.com/office/officeart/2008/layout/HorizontalMultiLevelHierarchy"/>
    <dgm:cxn modelId="{3ECED841-4F0F-43D9-A388-6C9091F35E66}" type="presParOf" srcId="{7F33900C-E99D-41E5-BD1B-BAC56D269F25}" destId="{5BBC0031-AE45-436B-9345-0AD271774B15}" srcOrd="3" destOrd="0" presId="urn:microsoft.com/office/officeart/2008/layout/HorizontalMultiLevelHierarchy"/>
    <dgm:cxn modelId="{5CA6389A-C731-4EBB-8ABC-5772B043C930}" type="presParOf" srcId="{5BBC0031-AE45-436B-9345-0AD271774B15}" destId="{5640923D-26BD-4DD7-BD10-45B931F5D8B6}" srcOrd="0" destOrd="0" presId="urn:microsoft.com/office/officeart/2008/layout/HorizontalMultiLevelHierarchy"/>
    <dgm:cxn modelId="{6D9611EA-EC37-4444-A4CD-5475B2E3B326}" type="presParOf" srcId="{5BBC0031-AE45-436B-9345-0AD271774B15}" destId="{36DA75BE-5A55-4E10-A28B-AB413CBE5D18}" srcOrd="1" destOrd="0" presId="urn:microsoft.com/office/officeart/2008/layout/HorizontalMultiLevelHierarchy"/>
    <dgm:cxn modelId="{BB4B3ED4-320F-4390-995C-9CD7378E0983}" type="presParOf" srcId="{7F33900C-E99D-41E5-BD1B-BAC56D269F25}" destId="{12D51FA3-9E4C-4D47-A898-6729E38950C6}" srcOrd="4" destOrd="0" presId="urn:microsoft.com/office/officeart/2008/layout/HorizontalMultiLevelHierarchy"/>
    <dgm:cxn modelId="{6A904681-3FE4-4F8B-8579-581A6E8AA71C}" type="presParOf" srcId="{12D51FA3-9E4C-4D47-A898-6729E38950C6}" destId="{1F17561A-14FA-4B42-8234-A0BE39A9E5CE}" srcOrd="0" destOrd="0" presId="urn:microsoft.com/office/officeart/2008/layout/HorizontalMultiLevelHierarchy"/>
    <dgm:cxn modelId="{B8679E22-77C5-4347-98DA-DAB42CF9320E}" type="presParOf" srcId="{7F33900C-E99D-41E5-BD1B-BAC56D269F25}" destId="{0A68C92A-C6EA-4ADC-85B8-C918D1C5F919}" srcOrd="5" destOrd="0" presId="urn:microsoft.com/office/officeart/2008/layout/HorizontalMultiLevelHierarchy"/>
    <dgm:cxn modelId="{92FCF96B-5CC2-455C-90B0-3E252E674EE4}" type="presParOf" srcId="{0A68C92A-C6EA-4ADC-85B8-C918D1C5F919}" destId="{9EB47F4A-555A-4CFD-BD7D-FE83B5DA016C}" srcOrd="0" destOrd="0" presId="urn:microsoft.com/office/officeart/2008/layout/HorizontalMultiLevelHierarchy"/>
    <dgm:cxn modelId="{F669F473-DFDD-4AA6-9CEB-721CE3ACF3B2}" type="presParOf" srcId="{0A68C92A-C6EA-4ADC-85B8-C918D1C5F919}" destId="{865196E2-3C8C-443E-9163-441EC8BB7CC7}" srcOrd="1" destOrd="0" presId="urn:microsoft.com/office/officeart/2008/layout/HorizontalMultiLevelHierarchy"/>
    <dgm:cxn modelId="{101AD6A2-5204-43F7-942D-01546C4D89C3}" type="presParOf" srcId="{7F33900C-E99D-41E5-BD1B-BAC56D269F25}" destId="{240B7CC9-A94B-4F13-B065-42C808254AC5}" srcOrd="6" destOrd="0" presId="urn:microsoft.com/office/officeart/2008/layout/HorizontalMultiLevelHierarchy"/>
    <dgm:cxn modelId="{ADD2A69D-62BB-489B-B27A-45B52092CA30}" type="presParOf" srcId="{240B7CC9-A94B-4F13-B065-42C808254AC5}" destId="{D8F4FDA1-F4EB-4945-B7FA-FA0DFA57E251}" srcOrd="0" destOrd="0" presId="urn:microsoft.com/office/officeart/2008/layout/HorizontalMultiLevelHierarchy"/>
    <dgm:cxn modelId="{D2521839-A211-41A0-B410-44AB7355DB9B}" type="presParOf" srcId="{7F33900C-E99D-41E5-BD1B-BAC56D269F25}" destId="{F6EA53AC-251B-4248-B055-E50B8ADFCC12}" srcOrd="7" destOrd="0" presId="urn:microsoft.com/office/officeart/2008/layout/HorizontalMultiLevelHierarchy"/>
    <dgm:cxn modelId="{8E676301-316B-4BCE-B809-9214C6F4F2CA}" type="presParOf" srcId="{F6EA53AC-251B-4248-B055-E50B8ADFCC12}" destId="{24DA86A4-DB10-4DEB-B072-071706C6E54D}" srcOrd="0" destOrd="0" presId="urn:microsoft.com/office/officeart/2008/layout/HorizontalMultiLevelHierarchy"/>
    <dgm:cxn modelId="{69428DA5-1F0E-48F7-838C-D78847EE5F94}" type="presParOf" srcId="{F6EA53AC-251B-4248-B055-E50B8ADFCC12}" destId="{BCE266A4-4C6B-416C-9AAB-3AF600ED8300}" srcOrd="1" destOrd="0" presId="urn:microsoft.com/office/officeart/2008/layout/HorizontalMultiLevelHierarchy"/>
    <dgm:cxn modelId="{2F3487E1-5717-48E1-A74A-935B38527294}" type="presParOf" srcId="{7F33900C-E99D-41E5-BD1B-BAC56D269F25}" destId="{A25A1FA7-E359-4FFB-A205-B6517D2896F5}" srcOrd="8" destOrd="0" presId="urn:microsoft.com/office/officeart/2008/layout/HorizontalMultiLevelHierarchy"/>
    <dgm:cxn modelId="{49E4E602-7837-4705-9F3E-6928FB413DA9}" type="presParOf" srcId="{A25A1FA7-E359-4FFB-A205-B6517D2896F5}" destId="{179A1901-A50C-4617-8BA3-9DA30FB67CDF}" srcOrd="0" destOrd="0" presId="urn:microsoft.com/office/officeart/2008/layout/HorizontalMultiLevelHierarchy"/>
    <dgm:cxn modelId="{1CE0C00D-F319-4377-8E80-5D297B5C4292}" type="presParOf" srcId="{7F33900C-E99D-41E5-BD1B-BAC56D269F25}" destId="{3E438763-65F0-45BB-9981-0BFD60E4EDAF}" srcOrd="9" destOrd="0" presId="urn:microsoft.com/office/officeart/2008/layout/HorizontalMultiLevelHierarchy"/>
    <dgm:cxn modelId="{7303CFAC-7EAE-4EDA-A91F-6522168564B4}" type="presParOf" srcId="{3E438763-65F0-45BB-9981-0BFD60E4EDAF}" destId="{13DCDF66-171E-4CCE-A73A-5349B6817420}" srcOrd="0" destOrd="0" presId="urn:microsoft.com/office/officeart/2008/layout/HorizontalMultiLevelHierarchy"/>
    <dgm:cxn modelId="{51DED79D-4D84-4FDF-9283-A1F360E89FD0}" type="presParOf" srcId="{3E438763-65F0-45BB-9981-0BFD60E4EDAF}" destId="{393DD7F1-C00C-4393-BFF0-D1CB7977BE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5E968-B6B2-41A1-8930-DBEDBBC49B2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989734-3F35-41B7-BF85-EDDD0065DA72}">
      <dgm:prSet phldrT="[Texto]" custT="1"/>
      <dgm:spPr/>
      <dgm:t>
        <a:bodyPr/>
        <a:lstStyle/>
        <a:p>
          <a:r>
            <a:rPr lang="pt-BR" sz="1800" dirty="0"/>
            <a:t>Intervenções em Saúde (art.4°, §3°)</a:t>
          </a:r>
        </a:p>
      </dgm:t>
    </dgm:pt>
    <dgm:pt modelId="{FE5A442C-63DB-4FB7-8869-DF1AE250CB06}" type="parTrans" cxnId="{9058CE4B-877E-4F23-B380-92AAE4A353D5}">
      <dgm:prSet/>
      <dgm:spPr/>
      <dgm:t>
        <a:bodyPr/>
        <a:lstStyle/>
        <a:p>
          <a:endParaRPr lang="pt-BR"/>
        </a:p>
      </dgm:t>
    </dgm:pt>
    <dgm:pt modelId="{F2FFE034-D7AB-4A47-9D7F-7398287DADA6}" type="sibTrans" cxnId="{9058CE4B-877E-4F23-B380-92AAE4A353D5}">
      <dgm:prSet/>
      <dgm:spPr/>
      <dgm:t>
        <a:bodyPr/>
        <a:lstStyle/>
        <a:p>
          <a:endParaRPr lang="pt-BR"/>
        </a:p>
      </dgm:t>
    </dgm:pt>
    <dgm:pt modelId="{21A7852F-C411-49CB-8D3C-C92BC6368D4B}">
      <dgm:prSet phldrT="[Texto]" custT="1"/>
      <dgm:spPr/>
      <dgm:t>
        <a:bodyPr/>
        <a:lstStyle/>
        <a:p>
          <a:r>
            <a:rPr lang="pt-BR" sz="1800" dirty="0"/>
            <a:t>Se caracteriza, crime</a:t>
          </a:r>
        </a:p>
      </dgm:t>
    </dgm:pt>
    <dgm:pt modelId="{2C59A0AA-40E8-40D7-A9F5-AECC85E78A33}" type="parTrans" cxnId="{0D4F091C-2B18-43A5-8242-C82D2EA228EC}">
      <dgm:prSet/>
      <dgm:spPr/>
      <dgm:t>
        <a:bodyPr/>
        <a:lstStyle/>
        <a:p>
          <a:endParaRPr lang="pt-BR"/>
        </a:p>
      </dgm:t>
    </dgm:pt>
    <dgm:pt modelId="{2675A691-4CE7-4A77-8F1C-4A32960CAA60}" type="sibTrans" cxnId="{0D4F091C-2B18-43A5-8242-C82D2EA228EC}">
      <dgm:prSet/>
      <dgm:spPr/>
      <dgm:t>
        <a:bodyPr/>
        <a:lstStyle/>
        <a:p>
          <a:endParaRPr lang="pt-BR"/>
        </a:p>
      </dgm:t>
    </dgm:pt>
    <dgm:pt modelId="{ACCEF991-4033-4E4E-8474-4CB02F87940E}">
      <dgm:prSet custT="1"/>
      <dgm:spPr/>
      <dgm:t>
        <a:bodyPr/>
        <a:lstStyle/>
        <a:p>
          <a:r>
            <a:rPr lang="pt-BR" sz="1600" dirty="0"/>
            <a:t>Não caracteriza crime</a:t>
          </a:r>
        </a:p>
      </dgm:t>
    </dgm:pt>
    <dgm:pt modelId="{3287AA40-62C4-449E-82F1-B76CEC26C095}" type="parTrans" cxnId="{254FC995-2A9E-4A96-AA6E-DCA8231BD9BD}">
      <dgm:prSet/>
      <dgm:spPr/>
      <dgm:t>
        <a:bodyPr/>
        <a:lstStyle/>
        <a:p>
          <a:endParaRPr lang="pt-BR"/>
        </a:p>
      </dgm:t>
    </dgm:pt>
    <dgm:pt modelId="{508FF148-CB7B-482A-9BC4-138F564C398F}" type="sibTrans" cxnId="{254FC995-2A9E-4A96-AA6E-DCA8231BD9BD}">
      <dgm:prSet/>
      <dgm:spPr/>
      <dgm:t>
        <a:bodyPr/>
        <a:lstStyle/>
        <a:p>
          <a:endParaRPr lang="pt-BR"/>
        </a:p>
      </dgm:t>
    </dgm:pt>
    <dgm:pt modelId="{4A255F91-B879-45F9-959E-B2DB11BDDB1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600" dirty="0"/>
            <a:t>Coleta de material</a:t>
          </a:r>
        </a:p>
        <a:p>
          <a:pPr>
            <a:buFont typeface="+mj-lt"/>
            <a:buAutoNum type="arabicPeriod"/>
          </a:pPr>
          <a:r>
            <a:rPr lang="pt-BR" sz="1600" dirty="0"/>
            <a:t>Notificação compulsória</a:t>
          </a:r>
        </a:p>
        <a:p>
          <a:pPr>
            <a:buFont typeface="+mj-lt"/>
            <a:buAutoNum type="arabicPeriod"/>
          </a:pPr>
          <a:r>
            <a:rPr lang="pt-BR" sz="1600" dirty="0"/>
            <a:t>Profilaxia </a:t>
          </a:r>
        </a:p>
        <a:p>
          <a:pPr>
            <a:buFont typeface="+mj-lt"/>
            <a:buAutoNum type="arabicPeriod"/>
          </a:pPr>
          <a:r>
            <a:rPr lang="pt-BR" sz="1600" dirty="0"/>
            <a:t>Orientação sobre procedimentos legais</a:t>
          </a:r>
        </a:p>
      </dgm:t>
    </dgm:pt>
    <dgm:pt modelId="{2D116DA8-1FA4-4A94-87CA-3A89BDA3B015}" type="parTrans" cxnId="{3E39AC64-1CB7-48DA-B4E0-FCEE57164DEE}">
      <dgm:prSet/>
      <dgm:spPr/>
      <dgm:t>
        <a:bodyPr/>
        <a:lstStyle/>
        <a:p>
          <a:endParaRPr lang="pt-BR"/>
        </a:p>
      </dgm:t>
    </dgm:pt>
    <dgm:pt modelId="{071B4999-FA7A-4C5F-85F6-E64F16DD7021}" type="sibTrans" cxnId="{3E39AC64-1CB7-48DA-B4E0-FCEE57164DEE}">
      <dgm:prSet/>
      <dgm:spPr/>
      <dgm:t>
        <a:bodyPr/>
        <a:lstStyle/>
        <a:p>
          <a:endParaRPr lang="pt-BR"/>
        </a:p>
      </dgm:t>
    </dgm:pt>
    <dgm:pt modelId="{3EF41BB8-8AC6-4ED3-99A8-CA889FE5AECE}">
      <dgm:prSet/>
      <dgm:spPr/>
      <dgm:t>
        <a:bodyPr/>
        <a:lstStyle/>
        <a:p>
          <a:r>
            <a:rPr lang="pt-BR" dirty="0"/>
            <a:t>Comunicar autoridade policial</a:t>
          </a:r>
        </a:p>
      </dgm:t>
    </dgm:pt>
    <dgm:pt modelId="{094EE74C-7D77-499E-9808-54B2A975A524}" type="parTrans" cxnId="{810D0A3B-89DF-4CF7-97E8-7A0C65664924}">
      <dgm:prSet/>
      <dgm:spPr/>
      <dgm:t>
        <a:bodyPr/>
        <a:lstStyle/>
        <a:p>
          <a:endParaRPr lang="pt-BR"/>
        </a:p>
      </dgm:t>
    </dgm:pt>
    <dgm:pt modelId="{D94F5731-7002-4996-B5B1-4D4657D9D645}" type="sibTrans" cxnId="{810D0A3B-89DF-4CF7-97E8-7A0C65664924}">
      <dgm:prSet/>
      <dgm:spPr/>
      <dgm:t>
        <a:bodyPr/>
        <a:lstStyle/>
        <a:p>
          <a:endParaRPr lang="pt-BR"/>
        </a:p>
      </dgm:t>
    </dgm:pt>
    <dgm:pt modelId="{99A823FF-B6C2-4DE5-A763-EF4C7F5568BD}">
      <dgm:prSet/>
      <dgm:spPr/>
      <dgm:t>
        <a:bodyPr/>
        <a:lstStyle/>
        <a:p>
          <a:r>
            <a:rPr lang="pt-BR" dirty="0"/>
            <a:t>Preenche o Formulário de Registro de Informações</a:t>
          </a:r>
        </a:p>
        <a:p>
          <a:r>
            <a:rPr lang="pt-BR" dirty="0"/>
            <a:t>Comunicar do CT</a:t>
          </a:r>
        </a:p>
        <a:p>
          <a:endParaRPr lang="pt-BR" dirty="0"/>
        </a:p>
      </dgm:t>
    </dgm:pt>
    <dgm:pt modelId="{2EAB2B3B-DE83-49FF-9AFD-3C01AAFF2B03}" type="parTrans" cxnId="{729CA232-1F4D-42DE-8113-B1F70CC476F3}">
      <dgm:prSet/>
      <dgm:spPr/>
      <dgm:t>
        <a:bodyPr/>
        <a:lstStyle/>
        <a:p>
          <a:endParaRPr lang="pt-BR"/>
        </a:p>
      </dgm:t>
    </dgm:pt>
    <dgm:pt modelId="{D95F6F60-AB2D-409F-99C2-93DF263F83F7}" type="sibTrans" cxnId="{729CA232-1F4D-42DE-8113-B1F70CC476F3}">
      <dgm:prSet/>
      <dgm:spPr/>
      <dgm:t>
        <a:bodyPr/>
        <a:lstStyle/>
        <a:p>
          <a:endParaRPr lang="pt-BR"/>
        </a:p>
      </dgm:t>
    </dgm:pt>
    <dgm:pt modelId="{50F8CE17-D836-49BC-9ADF-7C52D73C44E3}">
      <dgm:prSet/>
      <dgm:spPr/>
      <dgm:t>
        <a:bodyPr/>
        <a:lstStyle/>
        <a:p>
          <a:r>
            <a:rPr lang="pt-BR" dirty="0"/>
            <a:t>CT, aplicará medidas de proteção art. 101 e 129.</a:t>
          </a:r>
        </a:p>
      </dgm:t>
    </dgm:pt>
    <dgm:pt modelId="{597A42D0-0F7B-4E91-A9BC-8F3A58105056}" type="parTrans" cxnId="{ADFFBDF3-EAF8-4C5A-8340-5C94FBECF8F3}">
      <dgm:prSet/>
      <dgm:spPr/>
      <dgm:t>
        <a:bodyPr/>
        <a:lstStyle/>
        <a:p>
          <a:endParaRPr lang="pt-BR"/>
        </a:p>
      </dgm:t>
    </dgm:pt>
    <dgm:pt modelId="{508D8AC7-525A-4FED-8323-98D191C5C24D}" type="sibTrans" cxnId="{ADFFBDF3-EAF8-4C5A-8340-5C94FBECF8F3}">
      <dgm:prSet/>
      <dgm:spPr/>
      <dgm:t>
        <a:bodyPr/>
        <a:lstStyle/>
        <a:p>
          <a:endParaRPr lang="pt-BR"/>
        </a:p>
      </dgm:t>
    </dgm:pt>
    <dgm:pt modelId="{17C9CFEC-9C78-4766-900A-3AFFD8865DB8}" type="pres">
      <dgm:prSet presAssocID="{0135E968-B6B2-41A1-8930-DBEDBBC49B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9B7288-652D-47AF-B1B3-A19198B81988}" type="pres">
      <dgm:prSet presAssocID="{15989734-3F35-41B7-BF85-EDDD0065DA72}" presName="root1" presStyleCnt="0"/>
      <dgm:spPr/>
    </dgm:pt>
    <dgm:pt modelId="{8536EFB0-295C-4301-8C5E-4A5779C4EFCA}" type="pres">
      <dgm:prSet presAssocID="{15989734-3F35-41B7-BF85-EDDD0065DA72}" presName="LevelOneTextNode" presStyleLbl="node0" presStyleIdx="0" presStyleCnt="1">
        <dgm:presLayoutVars>
          <dgm:chPref val="3"/>
        </dgm:presLayoutVars>
      </dgm:prSet>
      <dgm:spPr/>
    </dgm:pt>
    <dgm:pt modelId="{CB447CD0-BAA2-4AA8-9ABE-6E856CF45356}" type="pres">
      <dgm:prSet presAssocID="{15989734-3F35-41B7-BF85-EDDD0065DA72}" presName="level2hierChild" presStyleCnt="0"/>
      <dgm:spPr/>
    </dgm:pt>
    <dgm:pt modelId="{57066FA6-3A3C-4E91-B283-73086E6F20F7}" type="pres">
      <dgm:prSet presAssocID="{2C59A0AA-40E8-40D7-A9F5-AECC85E78A33}" presName="conn2-1" presStyleLbl="parChTrans1D2" presStyleIdx="0" presStyleCnt="2"/>
      <dgm:spPr/>
    </dgm:pt>
    <dgm:pt modelId="{0541C172-3C42-4781-99F6-C6A83ABD30FD}" type="pres">
      <dgm:prSet presAssocID="{2C59A0AA-40E8-40D7-A9F5-AECC85E78A33}" presName="connTx" presStyleLbl="parChTrans1D2" presStyleIdx="0" presStyleCnt="2"/>
      <dgm:spPr/>
    </dgm:pt>
    <dgm:pt modelId="{24B8E84B-12CA-471E-962D-E928A6DF69C2}" type="pres">
      <dgm:prSet presAssocID="{21A7852F-C411-49CB-8D3C-C92BC6368D4B}" presName="root2" presStyleCnt="0"/>
      <dgm:spPr/>
    </dgm:pt>
    <dgm:pt modelId="{0535CBDB-F5DF-4828-AABB-966F2A91AEAE}" type="pres">
      <dgm:prSet presAssocID="{21A7852F-C411-49CB-8D3C-C92BC6368D4B}" presName="LevelTwoTextNode" presStyleLbl="node2" presStyleIdx="0" presStyleCnt="2">
        <dgm:presLayoutVars>
          <dgm:chPref val="3"/>
        </dgm:presLayoutVars>
      </dgm:prSet>
      <dgm:spPr/>
    </dgm:pt>
    <dgm:pt modelId="{5428DE78-7B57-4F3C-A650-321819A857DD}" type="pres">
      <dgm:prSet presAssocID="{21A7852F-C411-49CB-8D3C-C92BC6368D4B}" presName="level3hierChild" presStyleCnt="0"/>
      <dgm:spPr/>
    </dgm:pt>
    <dgm:pt modelId="{961052F5-EE36-4D29-8F0A-3EE13974B5AE}" type="pres">
      <dgm:prSet presAssocID="{2D116DA8-1FA4-4A94-87CA-3A89BDA3B015}" presName="conn2-1" presStyleLbl="parChTrans1D3" presStyleIdx="0" presStyleCnt="2"/>
      <dgm:spPr/>
    </dgm:pt>
    <dgm:pt modelId="{9674B572-014B-41A1-ACC2-64F8CEF906A0}" type="pres">
      <dgm:prSet presAssocID="{2D116DA8-1FA4-4A94-87CA-3A89BDA3B015}" presName="connTx" presStyleLbl="parChTrans1D3" presStyleIdx="0" presStyleCnt="2"/>
      <dgm:spPr/>
    </dgm:pt>
    <dgm:pt modelId="{B9192F52-EEA2-4816-80FC-086F9A4378E6}" type="pres">
      <dgm:prSet presAssocID="{4A255F91-B879-45F9-959E-B2DB11BDDB14}" presName="root2" presStyleCnt="0"/>
      <dgm:spPr/>
    </dgm:pt>
    <dgm:pt modelId="{75ADD69D-1135-4EFE-A553-46B5B853C9A1}" type="pres">
      <dgm:prSet presAssocID="{4A255F91-B879-45F9-959E-B2DB11BDDB14}" presName="LevelTwoTextNode" presStyleLbl="node3" presStyleIdx="0" presStyleCnt="2" custScaleY="153671">
        <dgm:presLayoutVars>
          <dgm:chPref val="3"/>
        </dgm:presLayoutVars>
      </dgm:prSet>
      <dgm:spPr/>
    </dgm:pt>
    <dgm:pt modelId="{9148C203-E87A-4AA6-808F-B77549219151}" type="pres">
      <dgm:prSet presAssocID="{4A255F91-B879-45F9-959E-B2DB11BDDB14}" presName="level3hierChild" presStyleCnt="0"/>
      <dgm:spPr/>
    </dgm:pt>
    <dgm:pt modelId="{6604E420-C71E-41DA-BDB7-478259E74698}" type="pres">
      <dgm:prSet presAssocID="{094EE74C-7D77-499E-9808-54B2A975A524}" presName="conn2-1" presStyleLbl="parChTrans1D4" presStyleIdx="0" presStyleCnt="2"/>
      <dgm:spPr/>
    </dgm:pt>
    <dgm:pt modelId="{3FE690FC-4BBF-4AD3-8F6A-77BCA030A3AA}" type="pres">
      <dgm:prSet presAssocID="{094EE74C-7D77-499E-9808-54B2A975A524}" presName="connTx" presStyleLbl="parChTrans1D4" presStyleIdx="0" presStyleCnt="2"/>
      <dgm:spPr/>
    </dgm:pt>
    <dgm:pt modelId="{DBF78AB8-BC3B-4073-AF6F-0B54E778E914}" type="pres">
      <dgm:prSet presAssocID="{3EF41BB8-8AC6-4ED3-99A8-CA889FE5AECE}" presName="root2" presStyleCnt="0"/>
      <dgm:spPr/>
    </dgm:pt>
    <dgm:pt modelId="{E62209B6-31E5-4D6E-BCBB-EC0752EFEE85}" type="pres">
      <dgm:prSet presAssocID="{3EF41BB8-8AC6-4ED3-99A8-CA889FE5AECE}" presName="LevelTwoTextNode" presStyleLbl="node4" presStyleIdx="0" presStyleCnt="2">
        <dgm:presLayoutVars>
          <dgm:chPref val="3"/>
        </dgm:presLayoutVars>
      </dgm:prSet>
      <dgm:spPr/>
    </dgm:pt>
    <dgm:pt modelId="{1153CFA8-42AC-4D70-8629-B88123A2D103}" type="pres">
      <dgm:prSet presAssocID="{3EF41BB8-8AC6-4ED3-99A8-CA889FE5AECE}" presName="level3hierChild" presStyleCnt="0"/>
      <dgm:spPr/>
    </dgm:pt>
    <dgm:pt modelId="{9D6EAB91-419F-4836-BB8C-27A963EC7E58}" type="pres">
      <dgm:prSet presAssocID="{3287AA40-62C4-449E-82F1-B76CEC26C095}" presName="conn2-1" presStyleLbl="parChTrans1D2" presStyleIdx="1" presStyleCnt="2"/>
      <dgm:spPr/>
    </dgm:pt>
    <dgm:pt modelId="{038E00E6-8C1B-4E2E-916D-4FC2AF9CD776}" type="pres">
      <dgm:prSet presAssocID="{3287AA40-62C4-449E-82F1-B76CEC26C095}" presName="connTx" presStyleLbl="parChTrans1D2" presStyleIdx="1" presStyleCnt="2"/>
      <dgm:spPr/>
    </dgm:pt>
    <dgm:pt modelId="{B523CB4A-3617-4028-8460-4FFE691DC657}" type="pres">
      <dgm:prSet presAssocID="{ACCEF991-4033-4E4E-8474-4CB02F87940E}" presName="root2" presStyleCnt="0"/>
      <dgm:spPr/>
    </dgm:pt>
    <dgm:pt modelId="{B055D130-A726-443E-A8E0-B325BF34A7D6}" type="pres">
      <dgm:prSet presAssocID="{ACCEF991-4033-4E4E-8474-4CB02F87940E}" presName="LevelTwoTextNode" presStyleLbl="node2" presStyleIdx="1" presStyleCnt="2" custLinFactNeighborX="1211">
        <dgm:presLayoutVars>
          <dgm:chPref val="3"/>
        </dgm:presLayoutVars>
      </dgm:prSet>
      <dgm:spPr/>
    </dgm:pt>
    <dgm:pt modelId="{E4E7E43E-F264-45AE-96D9-B4B642BA9ADE}" type="pres">
      <dgm:prSet presAssocID="{ACCEF991-4033-4E4E-8474-4CB02F87940E}" presName="level3hierChild" presStyleCnt="0"/>
      <dgm:spPr/>
    </dgm:pt>
    <dgm:pt modelId="{4C722159-C111-4E41-9EA7-7C8C1DFE7494}" type="pres">
      <dgm:prSet presAssocID="{2EAB2B3B-DE83-49FF-9AFD-3C01AAFF2B03}" presName="conn2-1" presStyleLbl="parChTrans1D3" presStyleIdx="1" presStyleCnt="2"/>
      <dgm:spPr/>
    </dgm:pt>
    <dgm:pt modelId="{C47F7066-F9D8-4971-B343-31F043F5B20D}" type="pres">
      <dgm:prSet presAssocID="{2EAB2B3B-DE83-49FF-9AFD-3C01AAFF2B03}" presName="connTx" presStyleLbl="parChTrans1D3" presStyleIdx="1" presStyleCnt="2"/>
      <dgm:spPr/>
    </dgm:pt>
    <dgm:pt modelId="{258C4172-C99B-4E40-A84B-AC307AC9636D}" type="pres">
      <dgm:prSet presAssocID="{99A823FF-B6C2-4DE5-A763-EF4C7F5568BD}" presName="root2" presStyleCnt="0"/>
      <dgm:spPr/>
    </dgm:pt>
    <dgm:pt modelId="{8C809BCD-6BD2-4E00-99A4-2CE56E13A98E}" type="pres">
      <dgm:prSet presAssocID="{99A823FF-B6C2-4DE5-A763-EF4C7F5568BD}" presName="LevelTwoTextNode" presStyleLbl="node3" presStyleIdx="1" presStyleCnt="2">
        <dgm:presLayoutVars>
          <dgm:chPref val="3"/>
        </dgm:presLayoutVars>
      </dgm:prSet>
      <dgm:spPr/>
    </dgm:pt>
    <dgm:pt modelId="{B328D10C-46F9-4E60-96DE-C800ACABFED3}" type="pres">
      <dgm:prSet presAssocID="{99A823FF-B6C2-4DE5-A763-EF4C7F5568BD}" presName="level3hierChild" presStyleCnt="0"/>
      <dgm:spPr/>
    </dgm:pt>
    <dgm:pt modelId="{162281FF-DF96-4DB3-AA88-D7D1EC0E61DC}" type="pres">
      <dgm:prSet presAssocID="{597A42D0-0F7B-4E91-A9BC-8F3A58105056}" presName="conn2-1" presStyleLbl="parChTrans1D4" presStyleIdx="1" presStyleCnt="2"/>
      <dgm:spPr/>
    </dgm:pt>
    <dgm:pt modelId="{D2EC7752-9B7C-40DA-87BE-DBE145C126C3}" type="pres">
      <dgm:prSet presAssocID="{597A42D0-0F7B-4E91-A9BC-8F3A58105056}" presName="connTx" presStyleLbl="parChTrans1D4" presStyleIdx="1" presStyleCnt="2"/>
      <dgm:spPr/>
    </dgm:pt>
    <dgm:pt modelId="{0648F73D-3AF7-4DC1-A870-62849CF1E3B3}" type="pres">
      <dgm:prSet presAssocID="{50F8CE17-D836-49BC-9ADF-7C52D73C44E3}" presName="root2" presStyleCnt="0"/>
      <dgm:spPr/>
    </dgm:pt>
    <dgm:pt modelId="{58C4962E-36B9-4C7B-B365-2701CBE60389}" type="pres">
      <dgm:prSet presAssocID="{50F8CE17-D836-49BC-9ADF-7C52D73C44E3}" presName="LevelTwoTextNode" presStyleLbl="node4" presStyleIdx="1" presStyleCnt="2">
        <dgm:presLayoutVars>
          <dgm:chPref val="3"/>
        </dgm:presLayoutVars>
      </dgm:prSet>
      <dgm:spPr/>
    </dgm:pt>
    <dgm:pt modelId="{B07465EE-9B6E-4D3C-A8DB-7FBC34947C71}" type="pres">
      <dgm:prSet presAssocID="{50F8CE17-D836-49BC-9ADF-7C52D73C44E3}" presName="level3hierChild" presStyleCnt="0"/>
      <dgm:spPr/>
    </dgm:pt>
  </dgm:ptLst>
  <dgm:cxnLst>
    <dgm:cxn modelId="{9E027801-A742-45F6-944A-E8EE6028FB09}" type="presOf" srcId="{597A42D0-0F7B-4E91-A9BC-8F3A58105056}" destId="{D2EC7752-9B7C-40DA-87BE-DBE145C126C3}" srcOrd="1" destOrd="0" presId="urn:microsoft.com/office/officeart/2005/8/layout/hierarchy2"/>
    <dgm:cxn modelId="{CEA05504-C2AA-4ACC-A740-FBE157E54E98}" type="presOf" srcId="{2C59A0AA-40E8-40D7-A9F5-AECC85E78A33}" destId="{0541C172-3C42-4781-99F6-C6A83ABD30FD}" srcOrd="1" destOrd="0" presId="urn:microsoft.com/office/officeart/2005/8/layout/hierarchy2"/>
    <dgm:cxn modelId="{989E9506-7009-4FAC-9539-AEA27DF8A51F}" type="presOf" srcId="{ACCEF991-4033-4E4E-8474-4CB02F87940E}" destId="{B055D130-A726-443E-A8E0-B325BF34A7D6}" srcOrd="0" destOrd="0" presId="urn:microsoft.com/office/officeart/2005/8/layout/hierarchy2"/>
    <dgm:cxn modelId="{17E66A0F-6D44-4923-86BC-38A6399D3083}" type="presOf" srcId="{21A7852F-C411-49CB-8D3C-C92BC6368D4B}" destId="{0535CBDB-F5DF-4828-AABB-966F2A91AEAE}" srcOrd="0" destOrd="0" presId="urn:microsoft.com/office/officeart/2005/8/layout/hierarchy2"/>
    <dgm:cxn modelId="{0397F61A-6E98-4CCB-AA11-6D12BED27C47}" type="presOf" srcId="{3287AA40-62C4-449E-82F1-B76CEC26C095}" destId="{9D6EAB91-419F-4836-BB8C-27A963EC7E58}" srcOrd="0" destOrd="0" presId="urn:microsoft.com/office/officeart/2005/8/layout/hierarchy2"/>
    <dgm:cxn modelId="{0D4F091C-2B18-43A5-8242-C82D2EA228EC}" srcId="{15989734-3F35-41B7-BF85-EDDD0065DA72}" destId="{21A7852F-C411-49CB-8D3C-C92BC6368D4B}" srcOrd="0" destOrd="0" parTransId="{2C59A0AA-40E8-40D7-A9F5-AECC85E78A33}" sibTransId="{2675A691-4CE7-4A77-8F1C-4A32960CAA60}"/>
    <dgm:cxn modelId="{DCD34020-B5FD-4F7D-BBD1-D46FDA630D08}" type="presOf" srcId="{2EAB2B3B-DE83-49FF-9AFD-3C01AAFF2B03}" destId="{4C722159-C111-4E41-9EA7-7C8C1DFE7494}" srcOrd="0" destOrd="0" presId="urn:microsoft.com/office/officeart/2005/8/layout/hierarchy2"/>
    <dgm:cxn modelId="{0D6D7D24-1A6B-4F26-BED8-A8F3DEC21689}" type="presOf" srcId="{0135E968-B6B2-41A1-8930-DBEDBBC49B2E}" destId="{17C9CFEC-9C78-4766-900A-3AFFD8865DB8}" srcOrd="0" destOrd="0" presId="urn:microsoft.com/office/officeart/2005/8/layout/hierarchy2"/>
    <dgm:cxn modelId="{281E3627-5621-49A9-AFCD-76A71A83785C}" type="presOf" srcId="{094EE74C-7D77-499E-9808-54B2A975A524}" destId="{6604E420-C71E-41DA-BDB7-478259E74698}" srcOrd="0" destOrd="0" presId="urn:microsoft.com/office/officeart/2005/8/layout/hierarchy2"/>
    <dgm:cxn modelId="{729CA232-1F4D-42DE-8113-B1F70CC476F3}" srcId="{ACCEF991-4033-4E4E-8474-4CB02F87940E}" destId="{99A823FF-B6C2-4DE5-A763-EF4C7F5568BD}" srcOrd="0" destOrd="0" parTransId="{2EAB2B3B-DE83-49FF-9AFD-3C01AAFF2B03}" sibTransId="{D95F6F60-AB2D-409F-99C2-93DF263F83F7}"/>
    <dgm:cxn modelId="{810D0A3B-89DF-4CF7-97E8-7A0C65664924}" srcId="{4A255F91-B879-45F9-959E-B2DB11BDDB14}" destId="{3EF41BB8-8AC6-4ED3-99A8-CA889FE5AECE}" srcOrd="0" destOrd="0" parTransId="{094EE74C-7D77-499E-9808-54B2A975A524}" sibTransId="{D94F5731-7002-4996-B5B1-4D4657D9D645}"/>
    <dgm:cxn modelId="{3E39AC64-1CB7-48DA-B4E0-FCEE57164DEE}" srcId="{21A7852F-C411-49CB-8D3C-C92BC6368D4B}" destId="{4A255F91-B879-45F9-959E-B2DB11BDDB14}" srcOrd="0" destOrd="0" parTransId="{2D116DA8-1FA4-4A94-87CA-3A89BDA3B015}" sibTransId="{071B4999-FA7A-4C5F-85F6-E64F16DD7021}"/>
    <dgm:cxn modelId="{251B734B-2980-4EDB-953A-4CA3ED0FD03E}" type="presOf" srcId="{50F8CE17-D836-49BC-9ADF-7C52D73C44E3}" destId="{58C4962E-36B9-4C7B-B365-2701CBE60389}" srcOrd="0" destOrd="0" presId="urn:microsoft.com/office/officeart/2005/8/layout/hierarchy2"/>
    <dgm:cxn modelId="{9058CE4B-877E-4F23-B380-92AAE4A353D5}" srcId="{0135E968-B6B2-41A1-8930-DBEDBBC49B2E}" destId="{15989734-3F35-41B7-BF85-EDDD0065DA72}" srcOrd="0" destOrd="0" parTransId="{FE5A442C-63DB-4FB7-8869-DF1AE250CB06}" sibTransId="{F2FFE034-D7AB-4A47-9D7F-7398287DADA6}"/>
    <dgm:cxn modelId="{3274E86B-5AA5-44B8-A6BF-4BF7E1DC631D}" type="presOf" srcId="{2C59A0AA-40E8-40D7-A9F5-AECC85E78A33}" destId="{57066FA6-3A3C-4E91-B283-73086E6F20F7}" srcOrd="0" destOrd="0" presId="urn:microsoft.com/office/officeart/2005/8/layout/hierarchy2"/>
    <dgm:cxn modelId="{F471116F-8C6F-4D8C-B412-56140534CD85}" type="presOf" srcId="{3287AA40-62C4-449E-82F1-B76CEC26C095}" destId="{038E00E6-8C1B-4E2E-916D-4FC2AF9CD776}" srcOrd="1" destOrd="0" presId="urn:microsoft.com/office/officeart/2005/8/layout/hierarchy2"/>
    <dgm:cxn modelId="{5EAF4F7F-19B5-4862-BB0D-C2F857405352}" type="presOf" srcId="{597A42D0-0F7B-4E91-A9BC-8F3A58105056}" destId="{162281FF-DF96-4DB3-AA88-D7D1EC0E61DC}" srcOrd="0" destOrd="0" presId="urn:microsoft.com/office/officeart/2005/8/layout/hierarchy2"/>
    <dgm:cxn modelId="{96CFDB8D-8678-482E-89ED-1B969640FE14}" type="presOf" srcId="{094EE74C-7D77-499E-9808-54B2A975A524}" destId="{3FE690FC-4BBF-4AD3-8F6A-77BCA030A3AA}" srcOrd="1" destOrd="0" presId="urn:microsoft.com/office/officeart/2005/8/layout/hierarchy2"/>
    <dgm:cxn modelId="{58946790-5C6F-4D8E-B87E-F7E1353461A1}" type="presOf" srcId="{2EAB2B3B-DE83-49FF-9AFD-3C01AAFF2B03}" destId="{C47F7066-F9D8-4971-B343-31F043F5B20D}" srcOrd="1" destOrd="0" presId="urn:microsoft.com/office/officeart/2005/8/layout/hierarchy2"/>
    <dgm:cxn modelId="{254FC995-2A9E-4A96-AA6E-DCA8231BD9BD}" srcId="{15989734-3F35-41B7-BF85-EDDD0065DA72}" destId="{ACCEF991-4033-4E4E-8474-4CB02F87940E}" srcOrd="1" destOrd="0" parTransId="{3287AA40-62C4-449E-82F1-B76CEC26C095}" sibTransId="{508FF148-CB7B-482A-9BC4-138F564C398F}"/>
    <dgm:cxn modelId="{ED6F7FDA-8166-47C3-9FD0-FAE297F0FA55}" type="presOf" srcId="{2D116DA8-1FA4-4A94-87CA-3A89BDA3B015}" destId="{9674B572-014B-41A1-ACC2-64F8CEF906A0}" srcOrd="1" destOrd="0" presId="urn:microsoft.com/office/officeart/2005/8/layout/hierarchy2"/>
    <dgm:cxn modelId="{9915A0DB-3C67-4830-A7BB-FBC4655E9942}" type="presOf" srcId="{3EF41BB8-8AC6-4ED3-99A8-CA889FE5AECE}" destId="{E62209B6-31E5-4D6E-BCBB-EC0752EFEE85}" srcOrd="0" destOrd="0" presId="urn:microsoft.com/office/officeart/2005/8/layout/hierarchy2"/>
    <dgm:cxn modelId="{005587EA-7BA8-4720-92B8-E3C6CADC94F7}" type="presOf" srcId="{4A255F91-B879-45F9-959E-B2DB11BDDB14}" destId="{75ADD69D-1135-4EFE-A553-46B5B853C9A1}" srcOrd="0" destOrd="0" presId="urn:microsoft.com/office/officeart/2005/8/layout/hierarchy2"/>
    <dgm:cxn modelId="{ADFFBDF3-EAF8-4C5A-8340-5C94FBECF8F3}" srcId="{99A823FF-B6C2-4DE5-A763-EF4C7F5568BD}" destId="{50F8CE17-D836-49BC-9ADF-7C52D73C44E3}" srcOrd="0" destOrd="0" parTransId="{597A42D0-0F7B-4E91-A9BC-8F3A58105056}" sibTransId="{508D8AC7-525A-4FED-8323-98D191C5C24D}"/>
    <dgm:cxn modelId="{4171E9F5-9386-4053-8EB8-9F1C015E56B3}" type="presOf" srcId="{2D116DA8-1FA4-4A94-87CA-3A89BDA3B015}" destId="{961052F5-EE36-4D29-8F0A-3EE13974B5AE}" srcOrd="0" destOrd="0" presId="urn:microsoft.com/office/officeart/2005/8/layout/hierarchy2"/>
    <dgm:cxn modelId="{071C3CF8-F8B5-4377-9A35-8C7EC94DA0FA}" type="presOf" srcId="{15989734-3F35-41B7-BF85-EDDD0065DA72}" destId="{8536EFB0-295C-4301-8C5E-4A5779C4EFCA}" srcOrd="0" destOrd="0" presId="urn:microsoft.com/office/officeart/2005/8/layout/hierarchy2"/>
    <dgm:cxn modelId="{513A70FF-D73B-4196-B1C6-1E29765F4D6C}" type="presOf" srcId="{99A823FF-B6C2-4DE5-A763-EF4C7F5568BD}" destId="{8C809BCD-6BD2-4E00-99A4-2CE56E13A98E}" srcOrd="0" destOrd="0" presId="urn:microsoft.com/office/officeart/2005/8/layout/hierarchy2"/>
    <dgm:cxn modelId="{E01F3DA3-825A-4278-88DE-E4C40643D484}" type="presParOf" srcId="{17C9CFEC-9C78-4766-900A-3AFFD8865DB8}" destId="{CD9B7288-652D-47AF-B1B3-A19198B81988}" srcOrd="0" destOrd="0" presId="urn:microsoft.com/office/officeart/2005/8/layout/hierarchy2"/>
    <dgm:cxn modelId="{F6DB24F5-71D5-4499-81BA-13A4C9B46C80}" type="presParOf" srcId="{CD9B7288-652D-47AF-B1B3-A19198B81988}" destId="{8536EFB0-295C-4301-8C5E-4A5779C4EFCA}" srcOrd="0" destOrd="0" presId="urn:microsoft.com/office/officeart/2005/8/layout/hierarchy2"/>
    <dgm:cxn modelId="{8E6C8F7E-F5A3-4A64-84A3-16AC06E3AF99}" type="presParOf" srcId="{CD9B7288-652D-47AF-B1B3-A19198B81988}" destId="{CB447CD0-BAA2-4AA8-9ABE-6E856CF45356}" srcOrd="1" destOrd="0" presId="urn:microsoft.com/office/officeart/2005/8/layout/hierarchy2"/>
    <dgm:cxn modelId="{5072C31D-C4CB-4C0A-9B46-89C2EEADAB97}" type="presParOf" srcId="{CB447CD0-BAA2-4AA8-9ABE-6E856CF45356}" destId="{57066FA6-3A3C-4E91-B283-73086E6F20F7}" srcOrd="0" destOrd="0" presId="urn:microsoft.com/office/officeart/2005/8/layout/hierarchy2"/>
    <dgm:cxn modelId="{C272DE92-F8D8-4C56-A24F-D46A6174EF36}" type="presParOf" srcId="{57066FA6-3A3C-4E91-B283-73086E6F20F7}" destId="{0541C172-3C42-4781-99F6-C6A83ABD30FD}" srcOrd="0" destOrd="0" presId="urn:microsoft.com/office/officeart/2005/8/layout/hierarchy2"/>
    <dgm:cxn modelId="{526DB47C-7E5E-43E3-875C-430CA39F829E}" type="presParOf" srcId="{CB447CD0-BAA2-4AA8-9ABE-6E856CF45356}" destId="{24B8E84B-12CA-471E-962D-E928A6DF69C2}" srcOrd="1" destOrd="0" presId="urn:microsoft.com/office/officeart/2005/8/layout/hierarchy2"/>
    <dgm:cxn modelId="{F75CC717-8DF4-43C5-8744-B234E498424C}" type="presParOf" srcId="{24B8E84B-12CA-471E-962D-E928A6DF69C2}" destId="{0535CBDB-F5DF-4828-AABB-966F2A91AEAE}" srcOrd="0" destOrd="0" presId="urn:microsoft.com/office/officeart/2005/8/layout/hierarchy2"/>
    <dgm:cxn modelId="{9C788221-EB4A-4F43-BE00-927778A2914D}" type="presParOf" srcId="{24B8E84B-12CA-471E-962D-E928A6DF69C2}" destId="{5428DE78-7B57-4F3C-A650-321819A857DD}" srcOrd="1" destOrd="0" presId="urn:microsoft.com/office/officeart/2005/8/layout/hierarchy2"/>
    <dgm:cxn modelId="{D9752783-618A-44ED-9D1C-8964BA4308BF}" type="presParOf" srcId="{5428DE78-7B57-4F3C-A650-321819A857DD}" destId="{961052F5-EE36-4D29-8F0A-3EE13974B5AE}" srcOrd="0" destOrd="0" presId="urn:microsoft.com/office/officeart/2005/8/layout/hierarchy2"/>
    <dgm:cxn modelId="{FF4A2461-6829-4ADE-8047-4D368110BF80}" type="presParOf" srcId="{961052F5-EE36-4D29-8F0A-3EE13974B5AE}" destId="{9674B572-014B-41A1-ACC2-64F8CEF906A0}" srcOrd="0" destOrd="0" presId="urn:microsoft.com/office/officeart/2005/8/layout/hierarchy2"/>
    <dgm:cxn modelId="{6CF014C9-D075-4D98-A955-CF09E3D68D23}" type="presParOf" srcId="{5428DE78-7B57-4F3C-A650-321819A857DD}" destId="{B9192F52-EEA2-4816-80FC-086F9A4378E6}" srcOrd="1" destOrd="0" presId="urn:microsoft.com/office/officeart/2005/8/layout/hierarchy2"/>
    <dgm:cxn modelId="{6239240D-9187-40D9-AC6F-76FED6700FEE}" type="presParOf" srcId="{B9192F52-EEA2-4816-80FC-086F9A4378E6}" destId="{75ADD69D-1135-4EFE-A553-46B5B853C9A1}" srcOrd="0" destOrd="0" presId="urn:microsoft.com/office/officeart/2005/8/layout/hierarchy2"/>
    <dgm:cxn modelId="{C6EFE9B4-F7D4-424B-B05E-AB0D6FF364CE}" type="presParOf" srcId="{B9192F52-EEA2-4816-80FC-086F9A4378E6}" destId="{9148C203-E87A-4AA6-808F-B77549219151}" srcOrd="1" destOrd="0" presId="urn:microsoft.com/office/officeart/2005/8/layout/hierarchy2"/>
    <dgm:cxn modelId="{EEEC6F6E-943F-4E90-9145-42EF4637B675}" type="presParOf" srcId="{9148C203-E87A-4AA6-808F-B77549219151}" destId="{6604E420-C71E-41DA-BDB7-478259E74698}" srcOrd="0" destOrd="0" presId="urn:microsoft.com/office/officeart/2005/8/layout/hierarchy2"/>
    <dgm:cxn modelId="{2918A796-4E6B-4D1E-85E9-1F65E1C240E6}" type="presParOf" srcId="{6604E420-C71E-41DA-BDB7-478259E74698}" destId="{3FE690FC-4BBF-4AD3-8F6A-77BCA030A3AA}" srcOrd="0" destOrd="0" presId="urn:microsoft.com/office/officeart/2005/8/layout/hierarchy2"/>
    <dgm:cxn modelId="{DD747EE7-6946-4448-951D-64D8846B46AC}" type="presParOf" srcId="{9148C203-E87A-4AA6-808F-B77549219151}" destId="{DBF78AB8-BC3B-4073-AF6F-0B54E778E914}" srcOrd="1" destOrd="0" presId="urn:microsoft.com/office/officeart/2005/8/layout/hierarchy2"/>
    <dgm:cxn modelId="{B7762A5C-FFDF-4786-88FA-654CDE640AAB}" type="presParOf" srcId="{DBF78AB8-BC3B-4073-AF6F-0B54E778E914}" destId="{E62209B6-31E5-4D6E-BCBB-EC0752EFEE85}" srcOrd="0" destOrd="0" presId="urn:microsoft.com/office/officeart/2005/8/layout/hierarchy2"/>
    <dgm:cxn modelId="{B96B43CF-05F9-4EF8-9373-620660454F68}" type="presParOf" srcId="{DBF78AB8-BC3B-4073-AF6F-0B54E778E914}" destId="{1153CFA8-42AC-4D70-8629-B88123A2D103}" srcOrd="1" destOrd="0" presId="urn:microsoft.com/office/officeart/2005/8/layout/hierarchy2"/>
    <dgm:cxn modelId="{26EB05D8-1906-4900-B07C-FB7E86F2352C}" type="presParOf" srcId="{CB447CD0-BAA2-4AA8-9ABE-6E856CF45356}" destId="{9D6EAB91-419F-4836-BB8C-27A963EC7E58}" srcOrd="2" destOrd="0" presId="urn:microsoft.com/office/officeart/2005/8/layout/hierarchy2"/>
    <dgm:cxn modelId="{433A865A-ABA1-405B-BF48-881F8298586A}" type="presParOf" srcId="{9D6EAB91-419F-4836-BB8C-27A963EC7E58}" destId="{038E00E6-8C1B-4E2E-916D-4FC2AF9CD776}" srcOrd="0" destOrd="0" presId="urn:microsoft.com/office/officeart/2005/8/layout/hierarchy2"/>
    <dgm:cxn modelId="{3E0E078C-DC4F-427C-9D3E-60187FD9DAD3}" type="presParOf" srcId="{CB447CD0-BAA2-4AA8-9ABE-6E856CF45356}" destId="{B523CB4A-3617-4028-8460-4FFE691DC657}" srcOrd="3" destOrd="0" presId="urn:microsoft.com/office/officeart/2005/8/layout/hierarchy2"/>
    <dgm:cxn modelId="{476C202C-C227-49D3-8BE5-62143932CD3F}" type="presParOf" srcId="{B523CB4A-3617-4028-8460-4FFE691DC657}" destId="{B055D130-A726-443E-A8E0-B325BF34A7D6}" srcOrd="0" destOrd="0" presId="urn:microsoft.com/office/officeart/2005/8/layout/hierarchy2"/>
    <dgm:cxn modelId="{B7CBD3CA-8FE4-449C-8F81-162A959F7FB4}" type="presParOf" srcId="{B523CB4A-3617-4028-8460-4FFE691DC657}" destId="{E4E7E43E-F264-45AE-96D9-B4B642BA9ADE}" srcOrd="1" destOrd="0" presId="urn:microsoft.com/office/officeart/2005/8/layout/hierarchy2"/>
    <dgm:cxn modelId="{1B461E7A-9F46-4005-935F-C57E9652B09E}" type="presParOf" srcId="{E4E7E43E-F264-45AE-96D9-B4B642BA9ADE}" destId="{4C722159-C111-4E41-9EA7-7C8C1DFE7494}" srcOrd="0" destOrd="0" presId="urn:microsoft.com/office/officeart/2005/8/layout/hierarchy2"/>
    <dgm:cxn modelId="{DE974BA0-CAF7-4C0E-91AF-5C38B610AD9C}" type="presParOf" srcId="{4C722159-C111-4E41-9EA7-7C8C1DFE7494}" destId="{C47F7066-F9D8-4971-B343-31F043F5B20D}" srcOrd="0" destOrd="0" presId="urn:microsoft.com/office/officeart/2005/8/layout/hierarchy2"/>
    <dgm:cxn modelId="{F0EC0162-703C-4576-8D7F-95398CED4C65}" type="presParOf" srcId="{E4E7E43E-F264-45AE-96D9-B4B642BA9ADE}" destId="{258C4172-C99B-4E40-A84B-AC307AC9636D}" srcOrd="1" destOrd="0" presId="urn:microsoft.com/office/officeart/2005/8/layout/hierarchy2"/>
    <dgm:cxn modelId="{F5A219B5-9544-4D24-AD55-DF2A83D06951}" type="presParOf" srcId="{258C4172-C99B-4E40-A84B-AC307AC9636D}" destId="{8C809BCD-6BD2-4E00-99A4-2CE56E13A98E}" srcOrd="0" destOrd="0" presId="urn:microsoft.com/office/officeart/2005/8/layout/hierarchy2"/>
    <dgm:cxn modelId="{F61A5DAB-A47E-46A7-90EA-1851D84DC119}" type="presParOf" srcId="{258C4172-C99B-4E40-A84B-AC307AC9636D}" destId="{B328D10C-46F9-4E60-96DE-C800ACABFED3}" srcOrd="1" destOrd="0" presId="urn:microsoft.com/office/officeart/2005/8/layout/hierarchy2"/>
    <dgm:cxn modelId="{693EBB71-FE25-499D-9684-DEE836445F01}" type="presParOf" srcId="{B328D10C-46F9-4E60-96DE-C800ACABFED3}" destId="{162281FF-DF96-4DB3-AA88-D7D1EC0E61DC}" srcOrd="0" destOrd="0" presId="urn:microsoft.com/office/officeart/2005/8/layout/hierarchy2"/>
    <dgm:cxn modelId="{2374213B-94E7-428C-9FC6-3443B44DD45E}" type="presParOf" srcId="{162281FF-DF96-4DB3-AA88-D7D1EC0E61DC}" destId="{D2EC7752-9B7C-40DA-87BE-DBE145C126C3}" srcOrd="0" destOrd="0" presId="urn:microsoft.com/office/officeart/2005/8/layout/hierarchy2"/>
    <dgm:cxn modelId="{BEFA9648-8A8F-4CC4-886D-5087644512A0}" type="presParOf" srcId="{B328D10C-46F9-4E60-96DE-C800ACABFED3}" destId="{0648F73D-3AF7-4DC1-A870-62849CF1E3B3}" srcOrd="1" destOrd="0" presId="urn:microsoft.com/office/officeart/2005/8/layout/hierarchy2"/>
    <dgm:cxn modelId="{DB6852CB-F6EB-44CE-8C7A-6E43B41CFB42}" type="presParOf" srcId="{0648F73D-3AF7-4DC1-A870-62849CF1E3B3}" destId="{58C4962E-36B9-4C7B-B365-2701CBE60389}" srcOrd="0" destOrd="0" presId="urn:microsoft.com/office/officeart/2005/8/layout/hierarchy2"/>
    <dgm:cxn modelId="{3BD9D331-A2A3-4A2A-80B5-48EB5792BD14}" type="presParOf" srcId="{0648F73D-3AF7-4DC1-A870-62849CF1E3B3}" destId="{B07465EE-9B6E-4D3C-A8DB-7FBC34947C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1919E-549E-40B4-AD10-C70E217378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3BA234-9BE0-44A2-A9AB-084062757358}">
      <dgm:prSet phldrT="[Texto]"/>
      <dgm:spPr/>
      <dgm:t>
        <a:bodyPr/>
        <a:lstStyle/>
        <a:p>
          <a:r>
            <a:rPr lang="pt-BR" dirty="0"/>
            <a:t>Programa</a:t>
          </a:r>
        </a:p>
      </dgm:t>
    </dgm:pt>
    <dgm:pt modelId="{AE17B8C6-9475-49D4-BAFF-107F4362F2C4}" type="parTrans" cxnId="{C3ECC1E8-89A4-440D-94EF-CCF5CC09B35F}">
      <dgm:prSet/>
      <dgm:spPr/>
      <dgm:t>
        <a:bodyPr/>
        <a:lstStyle/>
        <a:p>
          <a:endParaRPr lang="pt-BR"/>
        </a:p>
      </dgm:t>
    </dgm:pt>
    <dgm:pt modelId="{A4B40464-2067-46D8-9318-3BAE8A66C0CC}" type="sibTrans" cxnId="{C3ECC1E8-89A4-440D-94EF-CCF5CC09B35F}">
      <dgm:prSet/>
      <dgm:spPr/>
      <dgm:t>
        <a:bodyPr/>
        <a:lstStyle/>
        <a:p>
          <a:endParaRPr lang="pt-BR"/>
        </a:p>
      </dgm:t>
    </dgm:pt>
    <dgm:pt modelId="{A8B3A98F-5746-4D68-9F9A-AA9B16409CCA}">
      <dgm:prSet phldrT="[Texto]"/>
      <dgm:spPr/>
      <dgm:t>
        <a:bodyPr/>
        <a:lstStyle/>
        <a:p>
          <a:r>
            <a:rPr lang="pt-BR" dirty="0"/>
            <a:t>Diretrizes</a:t>
          </a:r>
        </a:p>
      </dgm:t>
    </dgm:pt>
    <dgm:pt modelId="{ED36D0A7-309C-4E90-BBC3-531E4FC4EB40}" type="parTrans" cxnId="{9CE4A44B-7E82-4360-82C2-F49E693B712E}">
      <dgm:prSet/>
      <dgm:spPr/>
      <dgm:t>
        <a:bodyPr/>
        <a:lstStyle/>
        <a:p>
          <a:endParaRPr lang="pt-BR"/>
        </a:p>
      </dgm:t>
    </dgm:pt>
    <dgm:pt modelId="{3D8A2E04-61B5-4C0C-B695-C4E307B10599}" type="sibTrans" cxnId="{9CE4A44B-7E82-4360-82C2-F49E693B712E}">
      <dgm:prSet/>
      <dgm:spPr/>
      <dgm:t>
        <a:bodyPr/>
        <a:lstStyle/>
        <a:p>
          <a:endParaRPr lang="pt-BR"/>
        </a:p>
      </dgm:t>
    </dgm:pt>
    <dgm:pt modelId="{FB51B1AB-1922-4598-BB3D-5E788B7A01B2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A1FBAD06-DB89-4A46-A080-B3C28FF13237}" type="parTrans" cxnId="{3599164D-6EF6-4842-9DB6-75816088E6D3}">
      <dgm:prSet/>
      <dgm:spPr/>
      <dgm:t>
        <a:bodyPr/>
        <a:lstStyle/>
        <a:p>
          <a:endParaRPr lang="pt-BR"/>
        </a:p>
      </dgm:t>
    </dgm:pt>
    <dgm:pt modelId="{E391AFA2-CEF3-4AE0-91C2-A023AF1FFBB4}" type="sibTrans" cxnId="{3599164D-6EF6-4842-9DB6-75816088E6D3}">
      <dgm:prSet/>
      <dgm:spPr/>
      <dgm:t>
        <a:bodyPr/>
        <a:lstStyle/>
        <a:p>
          <a:endParaRPr lang="pt-BR"/>
        </a:p>
      </dgm:t>
    </dgm:pt>
    <dgm:pt modelId="{D910FAD1-9AC5-4717-B8A0-2B5E736B3CA0}">
      <dgm:prSet/>
      <dgm:spPr/>
      <dgm:t>
        <a:bodyPr/>
        <a:lstStyle/>
        <a:p>
          <a:r>
            <a:rPr lang="pt-BR" dirty="0"/>
            <a:t>Meta</a:t>
          </a:r>
        </a:p>
      </dgm:t>
    </dgm:pt>
    <dgm:pt modelId="{E3454A04-CEB0-498C-A4F6-5DE34FC7F85E}" type="parTrans" cxnId="{9D303FC0-D083-4EC0-9E8B-516DEE47CA2A}">
      <dgm:prSet/>
      <dgm:spPr/>
      <dgm:t>
        <a:bodyPr/>
        <a:lstStyle/>
        <a:p>
          <a:endParaRPr lang="pt-BR"/>
        </a:p>
      </dgm:t>
    </dgm:pt>
    <dgm:pt modelId="{F400DCED-A259-441E-A5DE-4C8051375BB3}" type="sibTrans" cxnId="{9D303FC0-D083-4EC0-9E8B-516DEE47CA2A}">
      <dgm:prSet/>
      <dgm:spPr/>
      <dgm:t>
        <a:bodyPr/>
        <a:lstStyle/>
        <a:p>
          <a:endParaRPr lang="pt-BR"/>
        </a:p>
      </dgm:t>
    </dgm:pt>
    <dgm:pt modelId="{9EDB7654-C9CE-4C5A-8F5D-57670941F8EC}">
      <dgm:prSet/>
      <dgm:spPr/>
      <dgm:t>
        <a:bodyPr/>
        <a:lstStyle/>
        <a:p>
          <a:r>
            <a:rPr lang="pt-BR" dirty="0"/>
            <a:t>Recursos financeiros</a:t>
          </a:r>
        </a:p>
      </dgm:t>
    </dgm:pt>
    <dgm:pt modelId="{6ED8602F-A8FE-420D-AFE5-00DA0ACD5B5A}" type="parTrans" cxnId="{20D1328D-34BF-41C2-A2DC-18A9B0C493EC}">
      <dgm:prSet/>
      <dgm:spPr/>
      <dgm:t>
        <a:bodyPr/>
        <a:lstStyle/>
        <a:p>
          <a:endParaRPr lang="pt-BR"/>
        </a:p>
      </dgm:t>
    </dgm:pt>
    <dgm:pt modelId="{69267A5D-2CB3-42D9-8FC6-CBE8AC4A1D8F}" type="sibTrans" cxnId="{20D1328D-34BF-41C2-A2DC-18A9B0C493EC}">
      <dgm:prSet/>
      <dgm:spPr/>
      <dgm:t>
        <a:bodyPr/>
        <a:lstStyle/>
        <a:p>
          <a:endParaRPr lang="pt-BR"/>
        </a:p>
      </dgm:t>
    </dgm:pt>
    <dgm:pt modelId="{DF956C55-9AAA-4C8D-9917-7698E429FD0E}" type="pres">
      <dgm:prSet presAssocID="{1671919E-549E-40B4-AD10-C70E21737864}" presName="Name0" presStyleCnt="0">
        <dgm:presLayoutVars>
          <dgm:dir/>
          <dgm:resizeHandles val="exact"/>
        </dgm:presLayoutVars>
      </dgm:prSet>
      <dgm:spPr/>
    </dgm:pt>
    <dgm:pt modelId="{6C65660A-BDD7-46E5-9501-A6BB9331A97D}" type="pres">
      <dgm:prSet presAssocID="{863BA234-9BE0-44A2-A9AB-084062757358}" presName="node" presStyleLbl="node1" presStyleIdx="0" presStyleCnt="5">
        <dgm:presLayoutVars>
          <dgm:bulletEnabled val="1"/>
        </dgm:presLayoutVars>
      </dgm:prSet>
      <dgm:spPr/>
    </dgm:pt>
    <dgm:pt modelId="{A0E467F4-F72A-41C4-9AAD-801BB6D124D0}" type="pres">
      <dgm:prSet presAssocID="{A4B40464-2067-46D8-9318-3BAE8A66C0CC}" presName="sibTrans" presStyleLbl="sibTrans2D1" presStyleIdx="0" presStyleCnt="4"/>
      <dgm:spPr/>
    </dgm:pt>
    <dgm:pt modelId="{9C9BC331-788F-427A-A914-FC2FCC5DC387}" type="pres">
      <dgm:prSet presAssocID="{A4B40464-2067-46D8-9318-3BAE8A66C0CC}" presName="connectorText" presStyleLbl="sibTrans2D1" presStyleIdx="0" presStyleCnt="4"/>
      <dgm:spPr/>
    </dgm:pt>
    <dgm:pt modelId="{6903FA1A-9DCC-4E33-9207-5AFB6CA0FFF6}" type="pres">
      <dgm:prSet presAssocID="{A8B3A98F-5746-4D68-9F9A-AA9B16409CCA}" presName="node" presStyleLbl="node1" presStyleIdx="1" presStyleCnt="5">
        <dgm:presLayoutVars>
          <dgm:bulletEnabled val="1"/>
        </dgm:presLayoutVars>
      </dgm:prSet>
      <dgm:spPr/>
    </dgm:pt>
    <dgm:pt modelId="{78219F15-BB1C-404D-B67A-4B49897EAD41}" type="pres">
      <dgm:prSet presAssocID="{3D8A2E04-61B5-4C0C-B695-C4E307B10599}" presName="sibTrans" presStyleLbl="sibTrans2D1" presStyleIdx="1" presStyleCnt="4"/>
      <dgm:spPr/>
    </dgm:pt>
    <dgm:pt modelId="{AA2EA71F-1DDD-41B6-86C2-F84DE9917E86}" type="pres">
      <dgm:prSet presAssocID="{3D8A2E04-61B5-4C0C-B695-C4E307B10599}" presName="connectorText" presStyleLbl="sibTrans2D1" presStyleIdx="1" presStyleCnt="4"/>
      <dgm:spPr/>
    </dgm:pt>
    <dgm:pt modelId="{702009EE-5064-4371-905E-8F88DF9DBCEA}" type="pres">
      <dgm:prSet presAssocID="{FB51B1AB-1922-4598-BB3D-5E788B7A01B2}" presName="node" presStyleLbl="node1" presStyleIdx="2" presStyleCnt="5">
        <dgm:presLayoutVars>
          <dgm:bulletEnabled val="1"/>
        </dgm:presLayoutVars>
      </dgm:prSet>
      <dgm:spPr/>
    </dgm:pt>
    <dgm:pt modelId="{93E91687-30EE-4FE3-AB14-BA1F164624B8}" type="pres">
      <dgm:prSet presAssocID="{E391AFA2-CEF3-4AE0-91C2-A023AF1FFBB4}" presName="sibTrans" presStyleLbl="sibTrans2D1" presStyleIdx="2" presStyleCnt="4"/>
      <dgm:spPr/>
    </dgm:pt>
    <dgm:pt modelId="{870B4F72-F83A-475F-A69C-B6C15C54ECCE}" type="pres">
      <dgm:prSet presAssocID="{E391AFA2-CEF3-4AE0-91C2-A023AF1FFBB4}" presName="connectorText" presStyleLbl="sibTrans2D1" presStyleIdx="2" presStyleCnt="4"/>
      <dgm:spPr/>
    </dgm:pt>
    <dgm:pt modelId="{D8A5C09D-2FA5-4D63-A3F6-B4C71F67D31C}" type="pres">
      <dgm:prSet presAssocID="{D910FAD1-9AC5-4717-B8A0-2B5E736B3CA0}" presName="node" presStyleLbl="node1" presStyleIdx="3" presStyleCnt="5">
        <dgm:presLayoutVars>
          <dgm:bulletEnabled val="1"/>
        </dgm:presLayoutVars>
      </dgm:prSet>
      <dgm:spPr/>
    </dgm:pt>
    <dgm:pt modelId="{A72E3F5C-BCD5-4C48-8193-0B0B8C042775}" type="pres">
      <dgm:prSet presAssocID="{F400DCED-A259-441E-A5DE-4C8051375BB3}" presName="sibTrans" presStyleLbl="sibTrans2D1" presStyleIdx="3" presStyleCnt="4"/>
      <dgm:spPr/>
    </dgm:pt>
    <dgm:pt modelId="{EB94896D-E481-4309-AD9C-355082624BFC}" type="pres">
      <dgm:prSet presAssocID="{F400DCED-A259-441E-A5DE-4C8051375BB3}" presName="connectorText" presStyleLbl="sibTrans2D1" presStyleIdx="3" presStyleCnt="4"/>
      <dgm:spPr/>
    </dgm:pt>
    <dgm:pt modelId="{26002EB6-FABF-4B06-AB41-C7DE368DC428}" type="pres">
      <dgm:prSet presAssocID="{9EDB7654-C9CE-4C5A-8F5D-57670941F8EC}" presName="node" presStyleLbl="node1" presStyleIdx="4" presStyleCnt="5">
        <dgm:presLayoutVars>
          <dgm:bulletEnabled val="1"/>
        </dgm:presLayoutVars>
      </dgm:prSet>
      <dgm:spPr/>
    </dgm:pt>
  </dgm:ptLst>
  <dgm:cxnLst>
    <dgm:cxn modelId="{1624DD01-EA0A-4C6B-9F2A-702530BD98CD}" type="presOf" srcId="{FB51B1AB-1922-4598-BB3D-5E788B7A01B2}" destId="{702009EE-5064-4371-905E-8F88DF9DBCEA}" srcOrd="0" destOrd="0" presId="urn:microsoft.com/office/officeart/2005/8/layout/process1"/>
    <dgm:cxn modelId="{1769EB1E-B98C-49C7-81D5-9CAD265E9590}" type="presOf" srcId="{A4B40464-2067-46D8-9318-3BAE8A66C0CC}" destId="{9C9BC331-788F-427A-A914-FC2FCC5DC387}" srcOrd="1" destOrd="0" presId="urn:microsoft.com/office/officeart/2005/8/layout/process1"/>
    <dgm:cxn modelId="{CE7D023B-FB14-4DD9-B298-5DBD2FF54F6D}" type="presOf" srcId="{F400DCED-A259-441E-A5DE-4C8051375BB3}" destId="{EB94896D-E481-4309-AD9C-355082624BFC}" srcOrd="1" destOrd="0" presId="urn:microsoft.com/office/officeart/2005/8/layout/process1"/>
    <dgm:cxn modelId="{1F35D55B-6C7A-4FE4-9076-C639753E2C36}" type="presOf" srcId="{3D8A2E04-61B5-4C0C-B695-C4E307B10599}" destId="{78219F15-BB1C-404D-B67A-4B49897EAD41}" srcOrd="0" destOrd="0" presId="urn:microsoft.com/office/officeart/2005/8/layout/process1"/>
    <dgm:cxn modelId="{BA8B5041-2162-4D07-AACD-7E4C5A9331A0}" type="presOf" srcId="{9EDB7654-C9CE-4C5A-8F5D-57670941F8EC}" destId="{26002EB6-FABF-4B06-AB41-C7DE368DC428}" srcOrd="0" destOrd="0" presId="urn:microsoft.com/office/officeart/2005/8/layout/process1"/>
    <dgm:cxn modelId="{9CE4A44B-7E82-4360-82C2-F49E693B712E}" srcId="{1671919E-549E-40B4-AD10-C70E21737864}" destId="{A8B3A98F-5746-4D68-9F9A-AA9B16409CCA}" srcOrd="1" destOrd="0" parTransId="{ED36D0A7-309C-4E90-BBC3-531E4FC4EB40}" sibTransId="{3D8A2E04-61B5-4C0C-B695-C4E307B10599}"/>
    <dgm:cxn modelId="{3599164D-6EF6-4842-9DB6-75816088E6D3}" srcId="{1671919E-549E-40B4-AD10-C70E21737864}" destId="{FB51B1AB-1922-4598-BB3D-5E788B7A01B2}" srcOrd="2" destOrd="0" parTransId="{A1FBAD06-DB89-4A46-A080-B3C28FF13237}" sibTransId="{E391AFA2-CEF3-4AE0-91C2-A023AF1FFBB4}"/>
    <dgm:cxn modelId="{44F3E653-FFB4-4FE3-838D-7F514A7A4517}" type="presOf" srcId="{A8B3A98F-5746-4D68-9F9A-AA9B16409CCA}" destId="{6903FA1A-9DCC-4E33-9207-5AFB6CA0FFF6}" srcOrd="0" destOrd="0" presId="urn:microsoft.com/office/officeart/2005/8/layout/process1"/>
    <dgm:cxn modelId="{95444F7D-315B-4797-8927-AB91E80D6EED}" type="presOf" srcId="{1671919E-549E-40B4-AD10-C70E21737864}" destId="{DF956C55-9AAA-4C8D-9917-7698E429FD0E}" srcOrd="0" destOrd="0" presId="urn:microsoft.com/office/officeart/2005/8/layout/process1"/>
    <dgm:cxn modelId="{A4F2C480-B418-40EB-890F-7DCFFE8C1994}" type="presOf" srcId="{F400DCED-A259-441E-A5DE-4C8051375BB3}" destId="{A72E3F5C-BCD5-4C48-8193-0B0B8C042775}" srcOrd="0" destOrd="0" presId="urn:microsoft.com/office/officeart/2005/8/layout/process1"/>
    <dgm:cxn modelId="{32FDCF8A-5B06-4728-BFB1-5FD8ED666190}" type="presOf" srcId="{3D8A2E04-61B5-4C0C-B695-C4E307B10599}" destId="{AA2EA71F-1DDD-41B6-86C2-F84DE9917E86}" srcOrd="1" destOrd="0" presId="urn:microsoft.com/office/officeart/2005/8/layout/process1"/>
    <dgm:cxn modelId="{20D1328D-34BF-41C2-A2DC-18A9B0C493EC}" srcId="{1671919E-549E-40B4-AD10-C70E21737864}" destId="{9EDB7654-C9CE-4C5A-8F5D-57670941F8EC}" srcOrd="4" destOrd="0" parTransId="{6ED8602F-A8FE-420D-AFE5-00DA0ACD5B5A}" sibTransId="{69267A5D-2CB3-42D9-8FC6-CBE8AC4A1D8F}"/>
    <dgm:cxn modelId="{CE717FB0-7B54-42C9-B601-7FD56DB7CCA9}" type="presOf" srcId="{863BA234-9BE0-44A2-A9AB-084062757358}" destId="{6C65660A-BDD7-46E5-9501-A6BB9331A97D}" srcOrd="0" destOrd="0" presId="urn:microsoft.com/office/officeart/2005/8/layout/process1"/>
    <dgm:cxn modelId="{8B960EB7-D06B-45A8-8C57-43804D8CAF53}" type="presOf" srcId="{D910FAD1-9AC5-4717-B8A0-2B5E736B3CA0}" destId="{D8A5C09D-2FA5-4D63-A3F6-B4C71F67D31C}" srcOrd="0" destOrd="0" presId="urn:microsoft.com/office/officeart/2005/8/layout/process1"/>
    <dgm:cxn modelId="{9D303FC0-D083-4EC0-9E8B-516DEE47CA2A}" srcId="{1671919E-549E-40B4-AD10-C70E21737864}" destId="{D910FAD1-9AC5-4717-B8A0-2B5E736B3CA0}" srcOrd="3" destOrd="0" parTransId="{E3454A04-CEB0-498C-A4F6-5DE34FC7F85E}" sibTransId="{F400DCED-A259-441E-A5DE-4C8051375BB3}"/>
    <dgm:cxn modelId="{7D085DD6-CD45-4CE6-B749-D94DB5634B59}" type="presOf" srcId="{A4B40464-2067-46D8-9318-3BAE8A66C0CC}" destId="{A0E467F4-F72A-41C4-9AAD-801BB6D124D0}" srcOrd="0" destOrd="0" presId="urn:microsoft.com/office/officeart/2005/8/layout/process1"/>
    <dgm:cxn modelId="{AECDEADA-F4BE-489F-9329-812999E1AD96}" type="presOf" srcId="{E391AFA2-CEF3-4AE0-91C2-A023AF1FFBB4}" destId="{870B4F72-F83A-475F-A69C-B6C15C54ECCE}" srcOrd="1" destOrd="0" presId="urn:microsoft.com/office/officeart/2005/8/layout/process1"/>
    <dgm:cxn modelId="{C3ECC1E8-89A4-440D-94EF-CCF5CC09B35F}" srcId="{1671919E-549E-40B4-AD10-C70E21737864}" destId="{863BA234-9BE0-44A2-A9AB-084062757358}" srcOrd="0" destOrd="0" parTransId="{AE17B8C6-9475-49D4-BAFF-107F4362F2C4}" sibTransId="{A4B40464-2067-46D8-9318-3BAE8A66C0CC}"/>
    <dgm:cxn modelId="{41F3BEF6-65F7-445F-962E-C58250C1AEF5}" type="presOf" srcId="{E391AFA2-CEF3-4AE0-91C2-A023AF1FFBB4}" destId="{93E91687-30EE-4FE3-AB14-BA1F164624B8}" srcOrd="0" destOrd="0" presId="urn:microsoft.com/office/officeart/2005/8/layout/process1"/>
    <dgm:cxn modelId="{C28AE359-B7DD-41A7-A290-5E6CA1D2BE4B}" type="presParOf" srcId="{DF956C55-9AAA-4C8D-9917-7698E429FD0E}" destId="{6C65660A-BDD7-46E5-9501-A6BB9331A97D}" srcOrd="0" destOrd="0" presId="urn:microsoft.com/office/officeart/2005/8/layout/process1"/>
    <dgm:cxn modelId="{886E0ACF-A395-4304-ADB8-36EA955A3623}" type="presParOf" srcId="{DF956C55-9AAA-4C8D-9917-7698E429FD0E}" destId="{A0E467F4-F72A-41C4-9AAD-801BB6D124D0}" srcOrd="1" destOrd="0" presId="urn:microsoft.com/office/officeart/2005/8/layout/process1"/>
    <dgm:cxn modelId="{69BA2103-23DD-489F-8396-7336593ACF22}" type="presParOf" srcId="{A0E467F4-F72A-41C4-9AAD-801BB6D124D0}" destId="{9C9BC331-788F-427A-A914-FC2FCC5DC387}" srcOrd="0" destOrd="0" presId="urn:microsoft.com/office/officeart/2005/8/layout/process1"/>
    <dgm:cxn modelId="{0ACE5F97-A4FD-4D32-A043-B49FDF7EE820}" type="presParOf" srcId="{DF956C55-9AAA-4C8D-9917-7698E429FD0E}" destId="{6903FA1A-9DCC-4E33-9207-5AFB6CA0FFF6}" srcOrd="2" destOrd="0" presId="urn:microsoft.com/office/officeart/2005/8/layout/process1"/>
    <dgm:cxn modelId="{F6587793-C119-46D9-8E6F-267124F0F0E2}" type="presParOf" srcId="{DF956C55-9AAA-4C8D-9917-7698E429FD0E}" destId="{78219F15-BB1C-404D-B67A-4B49897EAD41}" srcOrd="3" destOrd="0" presId="urn:microsoft.com/office/officeart/2005/8/layout/process1"/>
    <dgm:cxn modelId="{FA3559CD-49E0-4BB1-AB7C-BE83F04FA143}" type="presParOf" srcId="{78219F15-BB1C-404D-B67A-4B49897EAD41}" destId="{AA2EA71F-1DDD-41B6-86C2-F84DE9917E86}" srcOrd="0" destOrd="0" presId="urn:microsoft.com/office/officeart/2005/8/layout/process1"/>
    <dgm:cxn modelId="{938B0CC7-E5D8-405D-886C-E06CE867C62F}" type="presParOf" srcId="{DF956C55-9AAA-4C8D-9917-7698E429FD0E}" destId="{702009EE-5064-4371-905E-8F88DF9DBCEA}" srcOrd="4" destOrd="0" presId="urn:microsoft.com/office/officeart/2005/8/layout/process1"/>
    <dgm:cxn modelId="{F8734C4C-2E67-456C-8F3C-0C8176ED8581}" type="presParOf" srcId="{DF956C55-9AAA-4C8D-9917-7698E429FD0E}" destId="{93E91687-30EE-4FE3-AB14-BA1F164624B8}" srcOrd="5" destOrd="0" presId="urn:microsoft.com/office/officeart/2005/8/layout/process1"/>
    <dgm:cxn modelId="{636AFB22-F9D9-49E9-83B6-DE2E6C542DCC}" type="presParOf" srcId="{93E91687-30EE-4FE3-AB14-BA1F164624B8}" destId="{870B4F72-F83A-475F-A69C-B6C15C54ECCE}" srcOrd="0" destOrd="0" presId="urn:microsoft.com/office/officeart/2005/8/layout/process1"/>
    <dgm:cxn modelId="{3DD0E152-BAA1-40E0-8B52-FF49361FDF15}" type="presParOf" srcId="{DF956C55-9AAA-4C8D-9917-7698E429FD0E}" destId="{D8A5C09D-2FA5-4D63-A3F6-B4C71F67D31C}" srcOrd="6" destOrd="0" presId="urn:microsoft.com/office/officeart/2005/8/layout/process1"/>
    <dgm:cxn modelId="{009A630D-96CD-4E3A-8A9B-11F0DBBCEA08}" type="presParOf" srcId="{DF956C55-9AAA-4C8D-9917-7698E429FD0E}" destId="{A72E3F5C-BCD5-4C48-8193-0B0B8C042775}" srcOrd="7" destOrd="0" presId="urn:microsoft.com/office/officeart/2005/8/layout/process1"/>
    <dgm:cxn modelId="{E24A355F-E300-41F1-BA0E-BC90235194D2}" type="presParOf" srcId="{A72E3F5C-BCD5-4C48-8193-0B0B8C042775}" destId="{EB94896D-E481-4309-AD9C-355082624BFC}" srcOrd="0" destOrd="0" presId="urn:microsoft.com/office/officeart/2005/8/layout/process1"/>
    <dgm:cxn modelId="{F98AC797-ED54-44AC-9290-F1E63D9D223C}" type="presParOf" srcId="{DF956C55-9AAA-4C8D-9917-7698E429FD0E}" destId="{26002EB6-FABF-4B06-AB41-C7DE368DC42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96C89-A277-41C5-B87A-A1373293B6D2}">
      <dsp:nvSpPr>
        <dsp:cNvPr id="0" name=""/>
        <dsp:cNvSpPr/>
      </dsp:nvSpPr>
      <dsp:spPr>
        <a:xfrm>
          <a:off x="7290848" y="4243386"/>
          <a:ext cx="85478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814387"/>
              </a:lnTo>
              <a:lnTo>
                <a:pt x="854780" y="8143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688723" y="4621064"/>
        <a:ext cx="59031" cy="59031"/>
      </dsp:txXfrm>
    </dsp:sp>
    <dsp:sp modelId="{8121E4FD-450E-4335-B016-6ACE3E4F42CB}">
      <dsp:nvSpPr>
        <dsp:cNvPr id="0" name=""/>
        <dsp:cNvSpPr/>
      </dsp:nvSpPr>
      <dsp:spPr>
        <a:xfrm>
          <a:off x="7290848" y="3428999"/>
          <a:ext cx="85478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27390" y="814387"/>
              </a:lnTo>
              <a:lnTo>
                <a:pt x="427390" y="0"/>
              </a:lnTo>
              <a:lnTo>
                <a:pt x="85478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688723" y="3806677"/>
        <a:ext cx="59031" cy="59031"/>
      </dsp:txXfrm>
    </dsp:sp>
    <dsp:sp modelId="{51D44119-BFDD-47C3-A8C8-1A99786D9382}">
      <dsp:nvSpPr>
        <dsp:cNvPr id="0" name=""/>
        <dsp:cNvSpPr/>
      </dsp:nvSpPr>
      <dsp:spPr>
        <a:xfrm>
          <a:off x="2162162" y="3428999"/>
          <a:ext cx="85478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814387"/>
              </a:lnTo>
              <a:lnTo>
                <a:pt x="854780" y="814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0037" y="3806677"/>
        <a:ext cx="59031" cy="59031"/>
      </dsp:txXfrm>
    </dsp:sp>
    <dsp:sp modelId="{AE9B050F-8AC9-4A5E-90E5-658A72439744}">
      <dsp:nvSpPr>
        <dsp:cNvPr id="0" name=""/>
        <dsp:cNvSpPr/>
      </dsp:nvSpPr>
      <dsp:spPr>
        <a:xfrm>
          <a:off x="2162162" y="2614612"/>
          <a:ext cx="854780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27390" y="814387"/>
              </a:lnTo>
              <a:lnTo>
                <a:pt x="427390" y="0"/>
              </a:lnTo>
              <a:lnTo>
                <a:pt x="8547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0037" y="2992290"/>
        <a:ext cx="59031" cy="59031"/>
      </dsp:txXfrm>
    </dsp:sp>
    <dsp:sp modelId="{4BA99F33-21FE-4493-B8A3-668C83A59DBF}">
      <dsp:nvSpPr>
        <dsp:cNvPr id="0" name=""/>
        <dsp:cNvSpPr/>
      </dsp:nvSpPr>
      <dsp:spPr>
        <a:xfrm rot="16200000">
          <a:off x="-1918346" y="2777489"/>
          <a:ext cx="6857999" cy="130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Comitê de Gestão Colegiada</a:t>
          </a:r>
        </a:p>
      </dsp:txBody>
      <dsp:txXfrm>
        <a:off x="-1918346" y="2777489"/>
        <a:ext cx="6857999" cy="1303019"/>
      </dsp:txXfrm>
    </dsp:sp>
    <dsp:sp modelId="{B7A9CF36-074F-4A2E-8EB4-8C0A933E505D}">
      <dsp:nvSpPr>
        <dsp:cNvPr id="0" name=""/>
        <dsp:cNvSpPr/>
      </dsp:nvSpPr>
      <dsp:spPr>
        <a:xfrm>
          <a:off x="3016943" y="1963102"/>
          <a:ext cx="4273904" cy="130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Resolução CMDCA</a:t>
          </a:r>
        </a:p>
      </dsp:txBody>
      <dsp:txXfrm>
        <a:off x="3016943" y="1963102"/>
        <a:ext cx="4273904" cy="1303019"/>
      </dsp:txXfrm>
    </dsp:sp>
    <dsp:sp modelId="{07F95F60-5E25-4BF8-AF4C-CBE46182693C}">
      <dsp:nvSpPr>
        <dsp:cNvPr id="0" name=""/>
        <dsp:cNvSpPr/>
      </dsp:nvSpPr>
      <dsp:spPr>
        <a:xfrm>
          <a:off x="3016943" y="3591876"/>
          <a:ext cx="4273904" cy="130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Elaboração de Plano de Trabalho</a:t>
          </a:r>
        </a:p>
      </dsp:txBody>
      <dsp:txXfrm>
        <a:off x="3016943" y="3591876"/>
        <a:ext cx="4273904" cy="1303019"/>
      </dsp:txXfrm>
    </dsp:sp>
    <dsp:sp modelId="{3498FEBC-C1A5-400B-8BCD-3CDF630DA8B6}">
      <dsp:nvSpPr>
        <dsp:cNvPr id="0" name=""/>
        <dsp:cNvSpPr/>
      </dsp:nvSpPr>
      <dsp:spPr>
        <a:xfrm>
          <a:off x="8145629" y="2777489"/>
          <a:ext cx="4273904" cy="130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Definir os fluxos de atendimento e o respectivo </a:t>
          </a:r>
          <a:r>
            <a:rPr lang="pt-BR" sz="2100" kern="1200" dirty="0" err="1"/>
            <a:t>protoloco</a:t>
          </a:r>
          <a:r>
            <a:rPr lang="pt-BR" sz="2100" kern="1200" dirty="0"/>
            <a:t> local.</a:t>
          </a:r>
        </a:p>
      </dsp:txBody>
      <dsp:txXfrm>
        <a:off x="8145629" y="2777489"/>
        <a:ext cx="4273904" cy="1303019"/>
      </dsp:txXfrm>
    </dsp:sp>
    <dsp:sp modelId="{9DEEAC2E-2B84-4230-8DCE-6CE8A21345A8}">
      <dsp:nvSpPr>
        <dsp:cNvPr id="0" name=""/>
        <dsp:cNvSpPr/>
      </dsp:nvSpPr>
      <dsp:spPr>
        <a:xfrm>
          <a:off x="8145629" y="4406264"/>
          <a:ext cx="4273904" cy="130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/>
            <a:t>Criar grupos intersetoriais locais para discussão, acompanhamento e encaminhamento de casos de suspeita ou de confirmação de violência.</a:t>
          </a:r>
          <a:endParaRPr lang="pt-BR" sz="2100" kern="1200" dirty="0"/>
        </a:p>
      </dsp:txBody>
      <dsp:txXfrm>
        <a:off x="8145629" y="4406264"/>
        <a:ext cx="4273904" cy="130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A1FA7-E359-4FFB-A205-B6517D2896F5}">
      <dsp:nvSpPr>
        <dsp:cNvPr id="0" name=""/>
        <dsp:cNvSpPr/>
      </dsp:nvSpPr>
      <dsp:spPr>
        <a:xfrm>
          <a:off x="3770684" y="3039895"/>
          <a:ext cx="664542" cy="253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271" y="0"/>
              </a:lnTo>
              <a:lnTo>
                <a:pt x="332271" y="2532553"/>
              </a:lnTo>
              <a:lnTo>
                <a:pt x="664542" y="2532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4037498" y="4240715"/>
        <a:ext cx="130914" cy="130914"/>
      </dsp:txXfrm>
    </dsp:sp>
    <dsp:sp modelId="{240B7CC9-A94B-4F13-B065-42C808254AC5}">
      <dsp:nvSpPr>
        <dsp:cNvPr id="0" name=""/>
        <dsp:cNvSpPr/>
      </dsp:nvSpPr>
      <dsp:spPr>
        <a:xfrm>
          <a:off x="3770684" y="3039895"/>
          <a:ext cx="664542" cy="1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271" y="0"/>
              </a:lnTo>
              <a:lnTo>
                <a:pt x="332271" y="1266276"/>
              </a:lnTo>
              <a:lnTo>
                <a:pt x="664542" y="1266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67204" y="3637282"/>
        <a:ext cx="71503" cy="71503"/>
      </dsp:txXfrm>
    </dsp:sp>
    <dsp:sp modelId="{12D51FA3-9E4C-4D47-A898-6729E38950C6}">
      <dsp:nvSpPr>
        <dsp:cNvPr id="0" name=""/>
        <dsp:cNvSpPr/>
      </dsp:nvSpPr>
      <dsp:spPr>
        <a:xfrm>
          <a:off x="3770684" y="2994175"/>
          <a:ext cx="664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54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86342" y="3023281"/>
        <a:ext cx="33227" cy="33227"/>
      </dsp:txXfrm>
    </dsp:sp>
    <dsp:sp modelId="{E8781253-C2BC-4A00-A5D9-9EBE7AA9F67A}">
      <dsp:nvSpPr>
        <dsp:cNvPr id="0" name=""/>
        <dsp:cNvSpPr/>
      </dsp:nvSpPr>
      <dsp:spPr>
        <a:xfrm>
          <a:off x="3770684" y="1772788"/>
          <a:ext cx="590478" cy="1267107"/>
        </a:xfrm>
        <a:custGeom>
          <a:avLst/>
          <a:gdLst/>
          <a:ahLst/>
          <a:cxnLst/>
          <a:rect l="0" t="0" r="0" b="0"/>
          <a:pathLst>
            <a:path>
              <a:moveTo>
                <a:pt x="0" y="1267107"/>
              </a:moveTo>
              <a:lnTo>
                <a:pt x="295239" y="1267107"/>
              </a:lnTo>
              <a:lnTo>
                <a:pt x="295239" y="0"/>
              </a:lnTo>
              <a:lnTo>
                <a:pt x="5904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30975" y="2371393"/>
        <a:ext cx="69896" cy="69896"/>
      </dsp:txXfrm>
    </dsp:sp>
    <dsp:sp modelId="{434B539E-E49D-42B9-80D8-15525B431E82}">
      <dsp:nvSpPr>
        <dsp:cNvPr id="0" name=""/>
        <dsp:cNvSpPr/>
      </dsp:nvSpPr>
      <dsp:spPr>
        <a:xfrm>
          <a:off x="3770684" y="506511"/>
          <a:ext cx="534923" cy="2533384"/>
        </a:xfrm>
        <a:custGeom>
          <a:avLst/>
          <a:gdLst/>
          <a:ahLst/>
          <a:cxnLst/>
          <a:rect l="0" t="0" r="0" b="0"/>
          <a:pathLst>
            <a:path>
              <a:moveTo>
                <a:pt x="0" y="2533384"/>
              </a:moveTo>
              <a:lnTo>
                <a:pt x="267461" y="2533384"/>
              </a:lnTo>
              <a:lnTo>
                <a:pt x="267461" y="0"/>
              </a:lnTo>
              <a:lnTo>
                <a:pt x="5349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3973415" y="1708472"/>
        <a:ext cx="129462" cy="129462"/>
      </dsp:txXfrm>
    </dsp:sp>
    <dsp:sp modelId="{23ED4D1F-56AF-411B-9932-5FC13CF85CF6}">
      <dsp:nvSpPr>
        <dsp:cNvPr id="0" name=""/>
        <dsp:cNvSpPr/>
      </dsp:nvSpPr>
      <dsp:spPr>
        <a:xfrm rot="16200000">
          <a:off x="598327" y="2533384"/>
          <a:ext cx="5331691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Ocorrência da Revelação espontânea</a:t>
          </a:r>
        </a:p>
      </dsp:txBody>
      <dsp:txXfrm>
        <a:off x="598327" y="2533384"/>
        <a:ext cx="5331691" cy="1013021"/>
      </dsp:txXfrm>
    </dsp:sp>
    <dsp:sp modelId="{685A3B78-11AB-46B6-B137-8CA692E1831C}">
      <dsp:nvSpPr>
        <dsp:cNvPr id="0" name=""/>
        <dsp:cNvSpPr/>
      </dsp:nvSpPr>
      <dsp:spPr>
        <a:xfrm>
          <a:off x="4305607" y="0"/>
          <a:ext cx="3322710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Assistência Social</a:t>
          </a:r>
        </a:p>
      </dsp:txBody>
      <dsp:txXfrm>
        <a:off x="4305607" y="0"/>
        <a:ext cx="3322710" cy="1013021"/>
      </dsp:txXfrm>
    </dsp:sp>
    <dsp:sp modelId="{5640923D-26BD-4DD7-BD10-45B931F5D8B6}">
      <dsp:nvSpPr>
        <dsp:cNvPr id="0" name=""/>
        <dsp:cNvSpPr/>
      </dsp:nvSpPr>
      <dsp:spPr>
        <a:xfrm>
          <a:off x="4361163" y="1266277"/>
          <a:ext cx="3322710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Conselho Tutelar</a:t>
          </a:r>
        </a:p>
      </dsp:txBody>
      <dsp:txXfrm>
        <a:off x="4361163" y="1266277"/>
        <a:ext cx="3322710" cy="1013021"/>
      </dsp:txXfrm>
    </dsp:sp>
    <dsp:sp modelId="{9EB47F4A-555A-4CFD-BD7D-FE83B5DA016C}">
      <dsp:nvSpPr>
        <dsp:cNvPr id="0" name=""/>
        <dsp:cNvSpPr/>
      </dsp:nvSpPr>
      <dsp:spPr>
        <a:xfrm>
          <a:off x="4435226" y="2533384"/>
          <a:ext cx="3322710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Educação (Art. 56 e 245 - Eca)</a:t>
          </a:r>
        </a:p>
      </dsp:txBody>
      <dsp:txXfrm>
        <a:off x="4435226" y="2533384"/>
        <a:ext cx="3322710" cy="1013021"/>
      </dsp:txXfrm>
    </dsp:sp>
    <dsp:sp modelId="{24DA86A4-DB10-4DEB-B072-071706C6E54D}">
      <dsp:nvSpPr>
        <dsp:cNvPr id="0" name=""/>
        <dsp:cNvSpPr/>
      </dsp:nvSpPr>
      <dsp:spPr>
        <a:xfrm>
          <a:off x="4435226" y="3799661"/>
          <a:ext cx="3322710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Saúde (Art. 245)</a:t>
          </a:r>
        </a:p>
      </dsp:txBody>
      <dsp:txXfrm>
        <a:off x="4435226" y="3799661"/>
        <a:ext cx="3322710" cy="1013021"/>
      </dsp:txXfrm>
    </dsp:sp>
    <dsp:sp modelId="{13DCDF66-171E-4CCE-A73A-5349B6817420}">
      <dsp:nvSpPr>
        <dsp:cNvPr id="0" name=""/>
        <dsp:cNvSpPr/>
      </dsp:nvSpPr>
      <dsp:spPr>
        <a:xfrm>
          <a:off x="4435226" y="5065938"/>
          <a:ext cx="3322710" cy="1013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Comunidade</a:t>
          </a:r>
        </a:p>
      </dsp:txBody>
      <dsp:txXfrm>
        <a:off x="4435226" y="5065938"/>
        <a:ext cx="3322710" cy="1013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EFB0-295C-4301-8C5E-4A5779C4EFCA}">
      <dsp:nvSpPr>
        <dsp:cNvPr id="0" name=""/>
        <dsp:cNvSpPr/>
      </dsp:nvSpPr>
      <dsp:spPr>
        <a:xfrm>
          <a:off x="7439" y="3000666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Intervenções em Saúde (art.4°, §3°)</a:t>
          </a:r>
        </a:p>
      </dsp:txBody>
      <dsp:txXfrm>
        <a:off x="41733" y="3034960"/>
        <a:ext cx="2273165" cy="1102288"/>
      </dsp:txXfrm>
    </dsp:sp>
    <dsp:sp modelId="{57066FA6-3A3C-4E91-B283-73086E6F20F7}">
      <dsp:nvSpPr>
        <dsp:cNvPr id="0" name=""/>
        <dsp:cNvSpPr/>
      </dsp:nvSpPr>
      <dsp:spPr>
        <a:xfrm rot="19106635">
          <a:off x="2191663" y="3155559"/>
          <a:ext cx="125176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251761" y="15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86250" y="3139631"/>
        <a:ext cx="62588" cy="62588"/>
      </dsp:txXfrm>
    </dsp:sp>
    <dsp:sp modelId="{0535CBDB-F5DF-4828-AABB-966F2A91AEAE}">
      <dsp:nvSpPr>
        <dsp:cNvPr id="0" name=""/>
        <dsp:cNvSpPr/>
      </dsp:nvSpPr>
      <dsp:spPr>
        <a:xfrm>
          <a:off x="3285894" y="2170307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 caracteriza, crime</a:t>
          </a:r>
        </a:p>
      </dsp:txBody>
      <dsp:txXfrm>
        <a:off x="3320188" y="2204601"/>
        <a:ext cx="2273165" cy="1102288"/>
      </dsp:txXfrm>
    </dsp:sp>
    <dsp:sp modelId="{961052F5-EE36-4D29-8F0A-3EE13974B5AE}">
      <dsp:nvSpPr>
        <dsp:cNvPr id="0" name=""/>
        <dsp:cNvSpPr/>
      </dsp:nvSpPr>
      <dsp:spPr>
        <a:xfrm>
          <a:off x="5627648" y="2740379"/>
          <a:ext cx="93670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936701" y="15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72581" y="2732328"/>
        <a:ext cx="46835" cy="46835"/>
      </dsp:txXfrm>
    </dsp:sp>
    <dsp:sp modelId="{75ADD69D-1135-4EFE-A553-46B5B853C9A1}">
      <dsp:nvSpPr>
        <dsp:cNvPr id="0" name=""/>
        <dsp:cNvSpPr/>
      </dsp:nvSpPr>
      <dsp:spPr>
        <a:xfrm>
          <a:off x="6564350" y="1856096"/>
          <a:ext cx="2341753" cy="1799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kern="1200" dirty="0"/>
            <a:t>Coleta de material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kern="1200" dirty="0"/>
            <a:t>Notificação compulsória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kern="1200" dirty="0"/>
            <a:t>Profilaxia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600" kern="1200" dirty="0"/>
            <a:t>Orientação sobre procedimentos legais</a:t>
          </a:r>
        </a:p>
      </dsp:txBody>
      <dsp:txXfrm>
        <a:off x="6617050" y="1908796"/>
        <a:ext cx="2236353" cy="1693898"/>
      </dsp:txXfrm>
    </dsp:sp>
    <dsp:sp modelId="{6604E420-C71E-41DA-BDB7-478259E74698}">
      <dsp:nvSpPr>
        <dsp:cNvPr id="0" name=""/>
        <dsp:cNvSpPr/>
      </dsp:nvSpPr>
      <dsp:spPr>
        <a:xfrm>
          <a:off x="8906104" y="2740379"/>
          <a:ext cx="93670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936701" y="15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351037" y="2732328"/>
        <a:ext cx="46835" cy="46835"/>
      </dsp:txXfrm>
    </dsp:sp>
    <dsp:sp modelId="{E62209B6-31E5-4D6E-BCBB-EC0752EFEE85}">
      <dsp:nvSpPr>
        <dsp:cNvPr id="0" name=""/>
        <dsp:cNvSpPr/>
      </dsp:nvSpPr>
      <dsp:spPr>
        <a:xfrm>
          <a:off x="9842805" y="2170307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Comunicar autoridade policial</a:t>
          </a:r>
        </a:p>
      </dsp:txBody>
      <dsp:txXfrm>
        <a:off x="9877099" y="2204601"/>
        <a:ext cx="2273165" cy="1102288"/>
      </dsp:txXfrm>
    </dsp:sp>
    <dsp:sp modelId="{9D6EAB91-419F-4836-BB8C-27A963EC7E58}">
      <dsp:nvSpPr>
        <dsp:cNvPr id="0" name=""/>
        <dsp:cNvSpPr/>
      </dsp:nvSpPr>
      <dsp:spPr>
        <a:xfrm rot="2442567">
          <a:off x="2195162" y="3985919"/>
          <a:ext cx="127312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273121" y="15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99895" y="3969457"/>
        <a:ext cx="63656" cy="63656"/>
      </dsp:txXfrm>
    </dsp:sp>
    <dsp:sp modelId="{B055D130-A726-443E-A8E0-B325BF34A7D6}">
      <dsp:nvSpPr>
        <dsp:cNvPr id="0" name=""/>
        <dsp:cNvSpPr/>
      </dsp:nvSpPr>
      <dsp:spPr>
        <a:xfrm>
          <a:off x="3314253" y="3831026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Não caracteriza crime</a:t>
          </a:r>
        </a:p>
      </dsp:txBody>
      <dsp:txXfrm>
        <a:off x="3348547" y="3865320"/>
        <a:ext cx="2273165" cy="1102288"/>
      </dsp:txXfrm>
    </dsp:sp>
    <dsp:sp modelId="{4C722159-C111-4E41-9EA7-7C8C1DFE7494}">
      <dsp:nvSpPr>
        <dsp:cNvPr id="0" name=""/>
        <dsp:cNvSpPr/>
      </dsp:nvSpPr>
      <dsp:spPr>
        <a:xfrm>
          <a:off x="5656007" y="4401099"/>
          <a:ext cx="90834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908342" y="15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87470" y="4393756"/>
        <a:ext cx="45417" cy="45417"/>
      </dsp:txXfrm>
    </dsp:sp>
    <dsp:sp modelId="{8C809BCD-6BD2-4E00-99A4-2CE56E13A98E}">
      <dsp:nvSpPr>
        <dsp:cNvPr id="0" name=""/>
        <dsp:cNvSpPr/>
      </dsp:nvSpPr>
      <dsp:spPr>
        <a:xfrm>
          <a:off x="6564350" y="3831026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Preenche o Formulário de Registro de Informações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Comunicar do 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6598644" y="3865320"/>
        <a:ext cx="2273165" cy="1102288"/>
      </dsp:txXfrm>
    </dsp:sp>
    <dsp:sp modelId="{162281FF-DF96-4DB3-AA88-D7D1EC0E61DC}">
      <dsp:nvSpPr>
        <dsp:cNvPr id="0" name=""/>
        <dsp:cNvSpPr/>
      </dsp:nvSpPr>
      <dsp:spPr>
        <a:xfrm>
          <a:off x="8906104" y="4401099"/>
          <a:ext cx="93670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936701" y="15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351037" y="4393047"/>
        <a:ext cx="46835" cy="46835"/>
      </dsp:txXfrm>
    </dsp:sp>
    <dsp:sp modelId="{58C4962E-36B9-4C7B-B365-2701CBE60389}">
      <dsp:nvSpPr>
        <dsp:cNvPr id="0" name=""/>
        <dsp:cNvSpPr/>
      </dsp:nvSpPr>
      <dsp:spPr>
        <a:xfrm>
          <a:off x="9842805" y="3831026"/>
          <a:ext cx="2341753" cy="1170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CT, aplicará medidas de proteção art. 101 e 129.</a:t>
          </a:r>
        </a:p>
      </dsp:txBody>
      <dsp:txXfrm>
        <a:off x="9877099" y="3865320"/>
        <a:ext cx="2273165" cy="110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660A-BDD7-46E5-9501-A6BB9331A97D}">
      <dsp:nvSpPr>
        <dsp:cNvPr id="0" name=""/>
        <dsp:cNvSpPr/>
      </dsp:nvSpPr>
      <dsp:spPr>
        <a:xfrm>
          <a:off x="5893" y="2402122"/>
          <a:ext cx="1826913" cy="109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Programa</a:t>
          </a:r>
        </a:p>
      </dsp:txBody>
      <dsp:txXfrm>
        <a:off x="37998" y="2434227"/>
        <a:ext cx="1762703" cy="1031938"/>
      </dsp:txXfrm>
    </dsp:sp>
    <dsp:sp modelId="{A0E467F4-F72A-41C4-9AAD-801BB6D124D0}">
      <dsp:nvSpPr>
        <dsp:cNvPr id="0" name=""/>
        <dsp:cNvSpPr/>
      </dsp:nvSpPr>
      <dsp:spPr>
        <a:xfrm>
          <a:off x="2015498" y="2723659"/>
          <a:ext cx="387305" cy="45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015498" y="2814274"/>
        <a:ext cx="271114" cy="271844"/>
      </dsp:txXfrm>
    </dsp:sp>
    <dsp:sp modelId="{6903FA1A-9DCC-4E33-9207-5AFB6CA0FFF6}">
      <dsp:nvSpPr>
        <dsp:cNvPr id="0" name=""/>
        <dsp:cNvSpPr/>
      </dsp:nvSpPr>
      <dsp:spPr>
        <a:xfrm>
          <a:off x="2563572" y="2402122"/>
          <a:ext cx="1826913" cy="109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Diretrizes</a:t>
          </a:r>
        </a:p>
      </dsp:txBody>
      <dsp:txXfrm>
        <a:off x="2595677" y="2434227"/>
        <a:ext cx="1762703" cy="1031938"/>
      </dsp:txXfrm>
    </dsp:sp>
    <dsp:sp modelId="{78219F15-BB1C-404D-B67A-4B49897EAD41}">
      <dsp:nvSpPr>
        <dsp:cNvPr id="0" name=""/>
        <dsp:cNvSpPr/>
      </dsp:nvSpPr>
      <dsp:spPr>
        <a:xfrm>
          <a:off x="4573177" y="2723659"/>
          <a:ext cx="387305" cy="45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4573177" y="2814274"/>
        <a:ext cx="271114" cy="271844"/>
      </dsp:txXfrm>
    </dsp:sp>
    <dsp:sp modelId="{702009EE-5064-4371-905E-8F88DF9DBCEA}">
      <dsp:nvSpPr>
        <dsp:cNvPr id="0" name=""/>
        <dsp:cNvSpPr/>
      </dsp:nvSpPr>
      <dsp:spPr>
        <a:xfrm>
          <a:off x="5121251" y="2402122"/>
          <a:ext cx="1826913" cy="109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Objetivos</a:t>
          </a:r>
        </a:p>
      </dsp:txBody>
      <dsp:txXfrm>
        <a:off x="5153356" y="2434227"/>
        <a:ext cx="1762703" cy="1031938"/>
      </dsp:txXfrm>
    </dsp:sp>
    <dsp:sp modelId="{93E91687-30EE-4FE3-AB14-BA1F164624B8}">
      <dsp:nvSpPr>
        <dsp:cNvPr id="0" name=""/>
        <dsp:cNvSpPr/>
      </dsp:nvSpPr>
      <dsp:spPr>
        <a:xfrm>
          <a:off x="7130856" y="2723659"/>
          <a:ext cx="387305" cy="45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7130856" y="2814274"/>
        <a:ext cx="271114" cy="271844"/>
      </dsp:txXfrm>
    </dsp:sp>
    <dsp:sp modelId="{D8A5C09D-2FA5-4D63-A3F6-B4C71F67D31C}">
      <dsp:nvSpPr>
        <dsp:cNvPr id="0" name=""/>
        <dsp:cNvSpPr/>
      </dsp:nvSpPr>
      <dsp:spPr>
        <a:xfrm>
          <a:off x="7678930" y="2402122"/>
          <a:ext cx="1826913" cy="109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Meta</a:t>
          </a:r>
        </a:p>
      </dsp:txBody>
      <dsp:txXfrm>
        <a:off x="7711035" y="2434227"/>
        <a:ext cx="1762703" cy="1031938"/>
      </dsp:txXfrm>
    </dsp:sp>
    <dsp:sp modelId="{A72E3F5C-BCD5-4C48-8193-0B0B8C042775}">
      <dsp:nvSpPr>
        <dsp:cNvPr id="0" name=""/>
        <dsp:cNvSpPr/>
      </dsp:nvSpPr>
      <dsp:spPr>
        <a:xfrm>
          <a:off x="9688535" y="2723659"/>
          <a:ext cx="387305" cy="45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9688535" y="2814274"/>
        <a:ext cx="271114" cy="271844"/>
      </dsp:txXfrm>
    </dsp:sp>
    <dsp:sp modelId="{26002EB6-FABF-4B06-AB41-C7DE368DC428}">
      <dsp:nvSpPr>
        <dsp:cNvPr id="0" name=""/>
        <dsp:cNvSpPr/>
      </dsp:nvSpPr>
      <dsp:spPr>
        <a:xfrm>
          <a:off x="10236610" y="2402122"/>
          <a:ext cx="1826913" cy="109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Recursos financeiros</a:t>
          </a:r>
        </a:p>
      </dsp:txBody>
      <dsp:txXfrm>
        <a:off x="10268715" y="2434227"/>
        <a:ext cx="1762703" cy="103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7FA77-CAAD-4740-B974-709DE1B7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BDE800-850E-4D63-B161-A71A08337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973A7-3B2D-4564-A7F2-7E55D1C3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E409DF-322F-46CE-8F78-433360BB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7C72E-87E9-41C6-99DB-EF0AA02A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5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7616A-A8A6-4806-A80A-07963EAD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3C2B7A-1A59-452A-B1C4-BB2CAD99D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30FD4-92D7-4969-AC75-5C82EC13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33B88E-D9B8-4F74-9DE0-7BDD3009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D88B6-C260-422F-B784-A1BB8F54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54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C79704-A142-4AB2-90A0-464F846F1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DA650D-A320-4F74-90AF-52C3616C3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03B63-E901-4170-888C-69361B6F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5498F-F3F0-4F80-940B-67423C25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9503CD-6402-4E05-9D36-FD192679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2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87835-1258-4B2E-B9B7-E0BCA243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2415D-9091-4561-8387-BB6DD9D6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46042-0A52-4C99-BA2A-8A517DF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019B6C-561F-4B0A-B84E-CD0861FE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F5049-3262-44E4-B231-9AE685BD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7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0DDAB-FF44-4415-BE66-253DEABB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972437-E75C-40E4-9D63-01C4880F5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868038-DBDB-449E-BFD3-1F2E7109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9090D-72D2-4C9E-B25C-3095EF67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7A576C-0380-4C87-90A5-DB0BAFFE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58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5BC9C-E17F-40DC-90BE-38D18854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4E3B2E-9159-460F-971C-A164F0B6D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9094B-6686-43B6-A7E0-52A41501A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5193AE-5CC2-4FE2-8022-AED8478B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582CE0-1333-4CFE-BFB0-5E361552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135CB3-57C7-4EC3-92F7-E5FD3647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54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E2526-0607-47FF-931F-B25DE800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E3FA52-6510-471A-A7C0-2417F5B0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7D5BBF-CE8A-41EC-B1E3-10EF85ABE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45EF14-C7D8-4145-93DC-85E9FFFC1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463DCA-DC23-47C5-A933-4885B2DA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81C390-0289-4FA0-B0AD-0F88FF17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9977F0-368C-48DB-AF52-4F21666F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8EFA01-EF73-4311-B2B8-E7BB2E5B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56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3E5D1-B4D6-4FF2-895E-3E7F6BB2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D6B860-BB03-4D1C-AEA5-5342D61F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CFFF18-7C39-4CB5-AB8A-725158AB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6E929A-B57F-46CA-98A7-9C7D82ED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22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BDB43B-52E3-4D32-9A68-9E6E6270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507F84-B875-4034-B35F-9E821389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3D00A-B2D7-49CA-BAE5-62717573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72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B7B40-1DCF-4241-A380-0ACDE702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7CCB4-0A26-432A-BA4C-87AC03C2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74706C-BAE7-4613-ACFD-E9F4B0EF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6085FF-0438-40F0-86D9-5F280EA2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4BAEE6-DB7D-45DC-9D08-05D6334F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6EB1DC-CECF-4E53-B9A0-79500D99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7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36B3D-04BD-436B-AE91-F54CDA89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AE5437-0EFF-41F5-8304-4F2284CAF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A150C3-E9C2-48FA-9828-E7F75977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4DA90D-B758-4317-9F37-7774C3CF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28710D-77F6-48E3-B762-CE87FA78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A89372-CFB0-45B2-85C0-64535663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5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28625E-FEFE-4B63-908F-801AC057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C23BBF-CFD4-4C32-9F6C-7C52EF17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0E5959-AF11-4566-B3A3-B640835B3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30E1-930E-4546-860E-FD3808F58C85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73A5B3-A9EA-4B38-A7F7-0D92F2B67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60C71-9E83-4EEC-86E3-1BF919A7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2935-CC09-4560-BCF7-305646DF9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0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brasil.com.br/topicos/212285827/art-9-1-inc-v-do-decreto-9603-18" TargetMode="External"/><Relationship Id="rId3" Type="http://schemas.openxmlformats.org/officeDocument/2006/relationships/hyperlink" Target="https://www.jusbrasil.com.br/topicos/212285854/art-9-1-do-decreto-9603-18" TargetMode="External"/><Relationship Id="rId7" Type="http://schemas.openxmlformats.org/officeDocument/2006/relationships/hyperlink" Target="https://www.jusbrasil.com.br/topicos/212285832/art-9-1-inc-iv-do-decreto-9603-18" TargetMode="External"/><Relationship Id="rId2" Type="http://schemas.openxmlformats.org/officeDocument/2006/relationships/hyperlink" Target="https://www.jusbrasil.com.br/topicos/212285859/art-9-inc-iii-do-decreto-9603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brasil.com.br/topicos/212285837/art-9-1-inc-iii-do-decreto-9603-18" TargetMode="External"/><Relationship Id="rId11" Type="http://schemas.openxmlformats.org/officeDocument/2006/relationships/hyperlink" Target="https://www.jusbrasil.com.br/topicos/212285815/art-9-1-inc-viii-do-decreto-9603-18" TargetMode="External"/><Relationship Id="rId5" Type="http://schemas.openxmlformats.org/officeDocument/2006/relationships/hyperlink" Target="https://www.jusbrasil.com.br/topicos/212285842/art-9-1-inc-ii-do-decreto-9603-18" TargetMode="External"/><Relationship Id="rId10" Type="http://schemas.openxmlformats.org/officeDocument/2006/relationships/hyperlink" Target="https://www.jusbrasil.com.br/topicos/212285820/art-9-1-inc-vii-do-decreto-9603-18" TargetMode="External"/><Relationship Id="rId4" Type="http://schemas.openxmlformats.org/officeDocument/2006/relationships/hyperlink" Target="https://www.jusbrasil.com.br/topicos/212285848/art-9-1-inc-i-do-decreto-9603-18" TargetMode="External"/><Relationship Id="rId9" Type="http://schemas.openxmlformats.org/officeDocument/2006/relationships/hyperlink" Target="https://www.jusbrasil.com.br/topicos/212285824/art-9-1-inc-vi-do-decreto-9603-1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212285887/art-9-inc-ii-a-do-decreto-9603-18" TargetMode="External"/><Relationship Id="rId7" Type="http://schemas.openxmlformats.org/officeDocument/2006/relationships/hyperlink" Target="https://www.jusbrasil.com.br/topicos/212285864/art-9-inc-ii-e-do-decreto-9603-18" TargetMode="External"/><Relationship Id="rId2" Type="http://schemas.openxmlformats.org/officeDocument/2006/relationships/hyperlink" Target="https://www.jusbrasil.com.br/topicos/212285890/art-9-inc-ii-do-decreto-9603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brasil.com.br/topicos/212285869/art-9-inc-ii-d-do-decreto-9603-18" TargetMode="External"/><Relationship Id="rId5" Type="http://schemas.openxmlformats.org/officeDocument/2006/relationships/hyperlink" Target="https://www.jusbrasil.com.br/topicos/212285875/art-9-inc-ii-c-do-decreto-9603-18" TargetMode="External"/><Relationship Id="rId4" Type="http://schemas.openxmlformats.org/officeDocument/2006/relationships/hyperlink" Target="https://www.jusbrasil.com.br/topicos/212285882/art-9-inc-ii-b-do-decreto-9603-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811929-7CEC-444E-9571-ECFC510B3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3º 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Encontro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F75290-FFF5-4ED7-A048-38F2BB27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946" y="1463040"/>
            <a:ext cx="7048279" cy="523063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14350" indent="-2286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</a:rPr>
              <a:t>Implementação</a:t>
            </a:r>
            <a:r>
              <a:rPr lang="en-US" sz="3600" dirty="0">
                <a:solidFill>
                  <a:srgbClr val="000000"/>
                </a:solidFill>
              </a:rPr>
              <a:t> da </a:t>
            </a:r>
            <a:r>
              <a:rPr lang="en-US" sz="3600" dirty="0" err="1">
                <a:solidFill>
                  <a:srgbClr val="000000"/>
                </a:solidFill>
              </a:rPr>
              <a:t>Escuta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Especializada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municípios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  <a:p>
            <a:pPr marL="514350" indent="-2286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marL="514350" indent="-2286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</a:rPr>
              <a:t>Fluxos</a:t>
            </a:r>
            <a:r>
              <a:rPr lang="en-US" sz="3600" dirty="0">
                <a:solidFill>
                  <a:srgbClr val="000000"/>
                </a:solidFill>
              </a:rPr>
              <a:t> de </a:t>
            </a:r>
            <a:r>
              <a:rPr lang="en-US" sz="3600" dirty="0" err="1">
                <a:solidFill>
                  <a:srgbClr val="000000"/>
                </a:solidFill>
              </a:rPr>
              <a:t>atendimento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conformidade</a:t>
            </a:r>
            <a:r>
              <a:rPr lang="en-US" sz="3600" dirty="0">
                <a:solidFill>
                  <a:srgbClr val="000000"/>
                </a:solidFill>
              </a:rPr>
              <a:t> com a Lei 13.431/2017.</a:t>
            </a:r>
          </a:p>
          <a:p>
            <a:pPr marL="285750" algn="just"/>
            <a:endParaRPr lang="en-US" sz="3600" dirty="0">
              <a:solidFill>
                <a:srgbClr val="000000"/>
              </a:solidFill>
            </a:endParaRPr>
          </a:p>
          <a:p>
            <a:pPr marL="514350" indent="-2286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</a:rPr>
              <a:t>Protocolo</a:t>
            </a:r>
            <a:endParaRPr lang="en-US" sz="3600" dirty="0">
              <a:solidFill>
                <a:srgbClr val="000000"/>
              </a:solidFill>
            </a:endParaRPr>
          </a:p>
          <a:p>
            <a:pPr marL="285750" algn="just"/>
            <a:r>
              <a:rPr lang="en-US" sz="3600" dirty="0">
                <a:solidFill>
                  <a:srgbClr val="000000"/>
                </a:solidFill>
              </a:rPr>
              <a:t> </a:t>
            </a:r>
            <a:br>
              <a:rPr lang="en-US" sz="3600" dirty="0">
                <a:solidFill>
                  <a:srgbClr val="000000"/>
                </a:solidFill>
              </a:rPr>
            </a:b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2A6644-971B-4025-9631-965B4AD0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301624"/>
            <a:ext cx="11618844" cy="6556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hlinkClick r:id="rId2" tooltip="Art. 9, inc. I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 </a:t>
            </a:r>
            <a:r>
              <a:rPr lang="pt-BR" dirty="0"/>
              <a:t>- criar grupos intersetoriais locais para discussão, acompanhamento e encaminhamento de casos de suspeita ou de confirmação de violência contra crianças e adolescentes. </a:t>
            </a:r>
          </a:p>
          <a:p>
            <a:pPr marL="0" indent="0" algn="just">
              <a:buNone/>
            </a:pPr>
            <a:r>
              <a:rPr lang="pt-BR" b="1" dirty="0">
                <a:hlinkClick r:id="rId3" tooltip="Art. 9, § 1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1º</a:t>
            </a:r>
            <a:r>
              <a:rPr lang="pt-BR" dirty="0"/>
              <a:t> O atendimento intersetorial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poderá </a:t>
            </a:r>
            <a:r>
              <a:rPr lang="pt-BR" dirty="0"/>
              <a:t>conter os seguintes procedimentos: </a:t>
            </a:r>
          </a:p>
          <a:p>
            <a:pPr marL="0" indent="0">
              <a:buNone/>
            </a:pPr>
            <a:r>
              <a:rPr lang="pt-BR" b="1" dirty="0">
                <a:hlinkClick r:id="rId4" tooltip="Art. 9, § 1, inc. 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 </a:t>
            </a:r>
            <a:r>
              <a:rPr lang="pt-BR" dirty="0"/>
              <a:t>- acolhimento ou acolhida; </a:t>
            </a:r>
          </a:p>
          <a:p>
            <a:pPr marL="0" indent="0">
              <a:buNone/>
            </a:pPr>
            <a:r>
              <a:rPr lang="pt-BR" b="1" dirty="0">
                <a:hlinkClick r:id="rId5" tooltip="Art. 9, § 1, inc. 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 </a:t>
            </a:r>
            <a:r>
              <a:rPr lang="pt-BR" dirty="0"/>
              <a:t>- escuta especializada nos órgãos do sistema de proteção; </a:t>
            </a:r>
          </a:p>
          <a:p>
            <a:pPr marL="0" indent="0">
              <a:buNone/>
            </a:pPr>
            <a:r>
              <a:rPr lang="pt-BR" b="1" dirty="0">
                <a:hlinkClick r:id="rId6" tooltip="Art. 9, § 1, inc. I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 </a:t>
            </a:r>
            <a:r>
              <a:rPr lang="pt-BR" dirty="0"/>
              <a:t>- atendimento da rede de saúde e da rede de assistência social; </a:t>
            </a:r>
          </a:p>
          <a:p>
            <a:pPr marL="0" indent="0">
              <a:buNone/>
            </a:pPr>
            <a:r>
              <a:rPr lang="pt-BR" b="1" dirty="0">
                <a:hlinkClick r:id="rId7" tooltip="Art. 9, § 1, inc. IV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 </a:t>
            </a:r>
            <a:r>
              <a:rPr lang="pt-BR" dirty="0"/>
              <a:t>- comunicação ao Conselho Tutelar; </a:t>
            </a:r>
          </a:p>
          <a:p>
            <a:pPr marL="0" indent="0">
              <a:buNone/>
            </a:pPr>
            <a:r>
              <a:rPr lang="pt-BR" b="1" dirty="0">
                <a:hlinkClick r:id="rId8" tooltip="Art. 9, § 1, inc. V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 </a:t>
            </a:r>
            <a:r>
              <a:rPr lang="pt-BR" dirty="0"/>
              <a:t>- comunicação à autoridade policial; </a:t>
            </a:r>
          </a:p>
          <a:p>
            <a:pPr marL="0" indent="0">
              <a:buNone/>
            </a:pPr>
            <a:r>
              <a:rPr lang="pt-BR" b="1" dirty="0">
                <a:hlinkClick r:id="rId9" tooltip="Art. 9, § 1, inc. V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 </a:t>
            </a:r>
            <a:r>
              <a:rPr lang="pt-BR" dirty="0"/>
              <a:t>- comunicação ao Ministério Público; </a:t>
            </a:r>
          </a:p>
          <a:p>
            <a:pPr marL="0" indent="0">
              <a:buNone/>
            </a:pPr>
            <a:r>
              <a:rPr lang="pt-BR" b="1" dirty="0">
                <a:hlinkClick r:id="rId10" tooltip="Art. 9, § 1, inc. V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 </a:t>
            </a:r>
            <a:r>
              <a:rPr lang="pt-BR" dirty="0"/>
              <a:t>- depoimento especial perante autoridade policial ou judiciária; e </a:t>
            </a:r>
          </a:p>
          <a:p>
            <a:pPr marL="0" indent="0">
              <a:buNone/>
            </a:pPr>
            <a:r>
              <a:rPr lang="pt-BR" b="1" dirty="0">
                <a:hlinkClick r:id="rId11" tooltip="Art. 9, § 1, inc. VI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VIII </a:t>
            </a:r>
            <a:r>
              <a:rPr lang="pt-BR" dirty="0"/>
              <a:t>- aplicação de medida de proteção pelo Conselho Tutelar, caso necessário.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CA206-A9A9-4106-9602-F52CBD66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Ênfase na intersetorialidade, integração e parcerias: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EFE88E-9072-49F0-A1D8-F9104A55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2973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600" dirty="0"/>
              <a:t>construção local de fluxos e protocolos;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600" dirty="0"/>
              <a:t>construção local de instrumento de compartilhamento de informações;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600" dirty="0"/>
              <a:t>reuniões periódicas e construção de comitês/grupos de trabalho;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600" dirty="0"/>
              <a:t>articulação permanente de serviços e profissionais (referência e </a:t>
            </a:r>
            <a:r>
              <a:rPr lang="pt-BR" sz="3600" dirty="0" err="1"/>
              <a:t>contrareferência</a:t>
            </a:r>
            <a:r>
              <a:rPr lang="pt-BR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120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4384B-3B11-4537-A271-6E9D2BAB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1D025C-D736-4E4E-93F2-EB1EAE75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 que se pretende, portanto, é oferecer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práticas </a:t>
            </a:r>
            <a:r>
              <a:rPr lang="pt-BR" dirty="0"/>
              <a:t>para, respeitando-se a diversidade dos arranjos locais existentes,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padronizar os procedimentos, a abrangência e a sequência do atendimento na rede de proteção</a:t>
            </a:r>
            <a:r>
              <a:rPr lang="pt-BR" dirty="0"/>
              <a:t>, incluindo a coleta de evidências sobre a violência perpetrada, o registro e o seguimento na rede.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Busca chamar a atenção para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fenômeno da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revitimização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durante o processo de atendimento e oferece ferramentas práticas para enfrentar e superar essa questão. </a:t>
            </a:r>
          </a:p>
        </p:txBody>
      </p:sp>
    </p:spTree>
    <p:extLst>
      <p:ext uri="{BB962C8B-B14F-4D97-AF65-F5344CB8AC3E}">
        <p14:creationId xmlns:p14="http://schemas.microsoft.com/office/powerpoint/2010/main" val="20136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uxo de usuário (User Flow): O que é? Como fazer? | by Gabriel Sa e Farias  | 7bits | Medium">
            <a:extLst>
              <a:ext uri="{FF2B5EF4-FFF2-40B4-BE49-F238E27FC236}">
                <a16:creationId xmlns:a16="http://schemas.microsoft.com/office/drawing/2014/main" id="{C7AD6EDB-9CAA-42F0-B5B7-952CF331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6" y="1690688"/>
            <a:ext cx="568518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2DB72B-08F1-4AF1-8AD2-64227A32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FLUXOS DE ATENDIMENTO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460B7C-A81D-4828-A92B-E8976A7C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799121"/>
            <a:ext cx="5787888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600" dirty="0"/>
              <a:t>Definir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violências abrangidas pela lei</a:t>
            </a:r>
          </a:p>
          <a:p>
            <a:pPr algn="just"/>
            <a:r>
              <a:rPr lang="pt-BR" sz="3600" dirty="0"/>
              <a:t>Identificar as </a:t>
            </a:r>
            <a:r>
              <a:rPr lang="pt-BR" sz="3600" b="1" dirty="0"/>
              <a:t>portas de entrada</a:t>
            </a:r>
          </a:p>
          <a:p>
            <a:pPr algn="just"/>
            <a:r>
              <a:rPr lang="pt-BR" sz="3600" dirty="0"/>
              <a:t>Definir 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</a:t>
            </a:r>
            <a:r>
              <a:rPr lang="pt-BR" sz="3600" dirty="0"/>
              <a:t> a ser percorrido na rede de proteção</a:t>
            </a:r>
          </a:p>
          <a:p>
            <a:pPr algn="just"/>
            <a:r>
              <a:rPr lang="pt-BR" sz="3600" dirty="0"/>
              <a:t>Estabelecer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</a:t>
            </a:r>
            <a:r>
              <a:rPr lang="pt-BR" sz="3600" dirty="0"/>
              <a:t> para a rede de proteção.</a:t>
            </a:r>
          </a:p>
        </p:txBody>
      </p:sp>
    </p:spTree>
    <p:extLst>
      <p:ext uri="{BB962C8B-B14F-4D97-AF65-F5344CB8AC3E}">
        <p14:creationId xmlns:p14="http://schemas.microsoft.com/office/powerpoint/2010/main" val="178641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CC225-3A7E-4B8B-8EBD-7704F47D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412DE-21AF-43EE-914F-BE560C02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298A85-3AD4-4F4E-89B7-7989D34D4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8" t="21048" r="16088" b="9911"/>
          <a:stretch/>
        </p:blipFill>
        <p:spPr>
          <a:xfrm>
            <a:off x="0" y="0"/>
            <a:ext cx="12192000" cy="68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2DD23-88F4-4C5A-BF86-DFC5483C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1DF47-903E-48C2-BA22-8FCC8B410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9718FF-46F4-42EC-830E-A0DEF04B4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35163" r="67608" b="28685"/>
          <a:stretch/>
        </p:blipFill>
        <p:spPr>
          <a:xfrm>
            <a:off x="569844" y="365125"/>
            <a:ext cx="1643270" cy="558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B3B562-2170-4EA1-BA2F-AC737F4A9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34969" r="62500" b="28492"/>
          <a:stretch/>
        </p:blipFill>
        <p:spPr>
          <a:xfrm>
            <a:off x="3975650" y="235714"/>
            <a:ext cx="1643270" cy="6386571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8D1111D-AC46-43ED-92D3-8038D9814E88}"/>
              </a:ext>
            </a:extLst>
          </p:cNvPr>
          <p:cNvSpPr/>
          <p:nvPr/>
        </p:nvSpPr>
        <p:spPr>
          <a:xfrm>
            <a:off x="5804452" y="2981739"/>
            <a:ext cx="768630" cy="44726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B9FCD5D-1ABE-40CB-8FFA-D61501464BD1}"/>
              </a:ext>
            </a:extLst>
          </p:cNvPr>
          <p:cNvSpPr/>
          <p:nvPr/>
        </p:nvSpPr>
        <p:spPr>
          <a:xfrm>
            <a:off x="2481470" y="2776330"/>
            <a:ext cx="768630" cy="44726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C45E59-5F44-4233-9ACB-E672AC977F81}"/>
              </a:ext>
            </a:extLst>
          </p:cNvPr>
          <p:cNvSpPr txBox="1"/>
          <p:nvPr/>
        </p:nvSpPr>
        <p:spPr>
          <a:xfrm>
            <a:off x="6652592" y="2808092"/>
            <a:ext cx="5141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Escuta Especializada?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Comunicação ao CT (art.13 – ECA)?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Comunicação a autoridade policial.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Serviços das políticas públicas.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584052D-59F0-480A-9E36-2A1F16B261B1}"/>
              </a:ext>
            </a:extLst>
          </p:cNvPr>
          <p:cNvSpPr/>
          <p:nvPr/>
        </p:nvSpPr>
        <p:spPr>
          <a:xfrm>
            <a:off x="9581322" y="4333461"/>
            <a:ext cx="344556" cy="41362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7FBEE1-F5CE-4D4E-ACD2-21CD31B1BC85}"/>
              </a:ext>
            </a:extLst>
          </p:cNvPr>
          <p:cNvSpPr txBox="1"/>
          <p:nvPr/>
        </p:nvSpPr>
        <p:spPr>
          <a:xfrm>
            <a:off x="8076762" y="4747084"/>
            <a:ext cx="335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Fluxo na políticas de saúde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Fluxo na política de educação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Fluxo na política de  Ass. Social</a:t>
            </a:r>
          </a:p>
        </p:txBody>
      </p:sp>
    </p:spTree>
    <p:extLst>
      <p:ext uri="{BB962C8B-B14F-4D97-AF65-F5344CB8AC3E}">
        <p14:creationId xmlns:p14="http://schemas.microsoft.com/office/powerpoint/2010/main" val="341260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F399B6D-F632-4117-A5F6-3157CFF75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76578"/>
              </p:ext>
            </p:extLst>
          </p:nvPr>
        </p:nvGraphicFramePr>
        <p:xfrm>
          <a:off x="-2119635" y="354842"/>
          <a:ext cx="10515600" cy="607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ave Direita 4">
            <a:extLst>
              <a:ext uri="{FF2B5EF4-FFF2-40B4-BE49-F238E27FC236}">
                <a16:creationId xmlns:a16="http://schemas.microsoft.com/office/drawing/2014/main" id="{16039A8E-B28B-4517-8682-9D378D6A3B39}"/>
              </a:ext>
            </a:extLst>
          </p:cNvPr>
          <p:cNvSpPr/>
          <p:nvPr/>
        </p:nvSpPr>
        <p:spPr>
          <a:xfrm>
            <a:off x="5718607" y="873457"/>
            <a:ext cx="1417982" cy="510426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A3DC20-FE88-4B12-BEFC-3AB7906E85F3}"/>
              </a:ext>
            </a:extLst>
          </p:cNvPr>
          <p:cNvSpPr txBox="1"/>
          <p:nvPr/>
        </p:nvSpPr>
        <p:spPr>
          <a:xfrm rot="16200000">
            <a:off x="4211308" y="2920167"/>
            <a:ext cx="639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Registro de Revelação Espontânea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DA7AEF9-50C0-43C1-B742-D9CE4BE82A3C}"/>
              </a:ext>
            </a:extLst>
          </p:cNvPr>
          <p:cNvSpPr/>
          <p:nvPr/>
        </p:nvSpPr>
        <p:spPr>
          <a:xfrm>
            <a:off x="7642831" y="3285553"/>
            <a:ext cx="344557" cy="26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CE122C-CCD3-49ED-BF67-E2C077F3689D}"/>
              </a:ext>
            </a:extLst>
          </p:cNvPr>
          <p:cNvSpPr txBox="1"/>
          <p:nvPr/>
        </p:nvSpPr>
        <p:spPr>
          <a:xfrm rot="16200000">
            <a:off x="6413080" y="3329643"/>
            <a:ext cx="361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1"/>
                </a:solidFill>
              </a:rPr>
              <a:t>Escuta Especializada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613D4F-00E4-4713-81BA-72E823147D6F}"/>
              </a:ext>
            </a:extLst>
          </p:cNvPr>
          <p:cNvSpPr txBox="1"/>
          <p:nvPr/>
        </p:nvSpPr>
        <p:spPr>
          <a:xfrm>
            <a:off x="8842944" y="2982433"/>
            <a:ext cx="3098846" cy="10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Formulário de Registro para compartilhamento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 de Informação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A5B7919-75BD-412B-BB5D-E171BB09B891}"/>
              </a:ext>
            </a:extLst>
          </p:cNvPr>
          <p:cNvSpPr/>
          <p:nvPr/>
        </p:nvSpPr>
        <p:spPr>
          <a:xfrm>
            <a:off x="8406213" y="3292520"/>
            <a:ext cx="305889" cy="23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5CF953B1-11D5-4110-81A6-FBA9E4683E2C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8039007" y="629073"/>
            <a:ext cx="1986146" cy="272057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2BAC8E-1850-462B-985A-B69F504B2BC3}"/>
              </a:ext>
            </a:extLst>
          </p:cNvPr>
          <p:cNvSpPr txBox="1"/>
          <p:nvPr/>
        </p:nvSpPr>
        <p:spPr>
          <a:xfrm rot="2642379">
            <a:off x="8979630" y="1116352"/>
            <a:ext cx="188180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44F65D-AC06-450F-A7FE-F7B7D03F950F}"/>
              </a:ext>
            </a:extLst>
          </p:cNvPr>
          <p:cNvSpPr txBox="1"/>
          <p:nvPr/>
        </p:nvSpPr>
        <p:spPr>
          <a:xfrm>
            <a:off x="9462052" y="4572000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COMITÊ (articulado a rede)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2C45E42E-3AC1-4DFE-A02F-1B61704DC6CC}"/>
              </a:ext>
            </a:extLst>
          </p:cNvPr>
          <p:cNvSpPr/>
          <p:nvPr/>
        </p:nvSpPr>
        <p:spPr>
          <a:xfrm>
            <a:off x="10392367" y="4161183"/>
            <a:ext cx="196120" cy="4108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7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71BB114-837A-409F-9F78-47BF03E28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321000"/>
              </p:ext>
            </p:extLst>
          </p:nvPr>
        </p:nvGraphicFramePr>
        <p:xfrm>
          <a:off x="8420" y="1658177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BCB8045-BE56-4A1D-9574-6C8FD12E86BA}"/>
              </a:ext>
            </a:extLst>
          </p:cNvPr>
          <p:cNvSpPr txBox="1"/>
          <p:nvPr/>
        </p:nvSpPr>
        <p:spPr>
          <a:xfrm>
            <a:off x="3101008" y="596348"/>
            <a:ext cx="579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SIMPLICADO POR POLÍTICA PÚBLICA </a:t>
            </a:r>
          </a:p>
        </p:txBody>
      </p:sp>
      <p:sp>
        <p:nvSpPr>
          <p:cNvPr id="3" name="Seta: para Cima 2">
            <a:extLst>
              <a:ext uri="{FF2B5EF4-FFF2-40B4-BE49-F238E27FC236}">
                <a16:creationId xmlns:a16="http://schemas.microsoft.com/office/drawing/2014/main" id="{3A093B3A-285E-4C9A-A3D0-D9F7281CA5FC}"/>
              </a:ext>
            </a:extLst>
          </p:cNvPr>
          <p:cNvSpPr/>
          <p:nvPr/>
        </p:nvSpPr>
        <p:spPr>
          <a:xfrm>
            <a:off x="10946295" y="3429000"/>
            <a:ext cx="238540" cy="3445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EE8F86-211C-4846-B29B-7DC3011B9EA1}"/>
              </a:ext>
            </a:extLst>
          </p:cNvPr>
          <p:cNvSpPr txBox="1"/>
          <p:nvPr/>
        </p:nvSpPr>
        <p:spPr>
          <a:xfrm>
            <a:off x="9019958" y="2496954"/>
            <a:ext cx="31636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 profissionais de saúde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Depoimento Especial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4º, § 3º)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622F0F24-0A61-4D75-B1E5-66E53A3252E0}"/>
              </a:ext>
            </a:extLst>
          </p:cNvPr>
          <p:cNvSpPr/>
          <p:nvPr/>
        </p:nvSpPr>
        <p:spPr>
          <a:xfrm>
            <a:off x="10893287" y="2051349"/>
            <a:ext cx="238540" cy="3445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23A01F-0335-4346-A759-5B1ED5A6C7BD}"/>
              </a:ext>
            </a:extLst>
          </p:cNvPr>
          <p:cNvSpPr txBox="1"/>
          <p:nvPr/>
        </p:nvSpPr>
        <p:spPr>
          <a:xfrm>
            <a:off x="8886853" y="1169827"/>
            <a:ext cx="33141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 Policial e MP comunicam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CT e a rede de atendimento para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acompanhamento.</a:t>
            </a:r>
          </a:p>
        </p:txBody>
      </p:sp>
    </p:spTree>
    <p:extLst>
      <p:ext uri="{BB962C8B-B14F-4D97-AF65-F5344CB8AC3E}">
        <p14:creationId xmlns:p14="http://schemas.microsoft.com/office/powerpoint/2010/main" val="420711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36D17-36B8-49B6-9585-B9C21234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LEMBREM-SE!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6F42BE-C487-44BC-A206-AEF65F6F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" y="17834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/>
              <a:t>Todas as situações de violência terão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</a:t>
            </a:r>
            <a:r>
              <a:rPr lang="pt-BR" sz="3200" dirty="0"/>
              <a:t> (individual ou familiar) buscando romper com padrões violadores de direitos no interior da família e contribuir para a superação da violência sofrida.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dirty="0"/>
              <a:t>Onde?</a:t>
            </a:r>
          </a:p>
          <a:p>
            <a:pPr marL="0" indent="0" algn="just">
              <a:buNone/>
            </a:pPr>
            <a:r>
              <a:rPr lang="pt-BR" sz="3200" dirty="0"/>
              <a:t>Proteção Social Especial de Média Complexidade do SUAS através do 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PAEFI – Serviço de Proteção e Atendimento Especializado a Famílias e Indivíduos.</a:t>
            </a:r>
          </a:p>
        </p:txBody>
      </p:sp>
    </p:spTree>
    <p:extLst>
      <p:ext uri="{BB962C8B-B14F-4D97-AF65-F5344CB8AC3E}">
        <p14:creationId xmlns:p14="http://schemas.microsoft.com/office/powerpoint/2010/main" val="308512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kshop em escuta especializada - Relacionando a teoria e a prática -  Sympla">
            <a:extLst>
              <a:ext uri="{FF2B5EF4-FFF2-40B4-BE49-F238E27FC236}">
                <a16:creationId xmlns:a16="http://schemas.microsoft.com/office/drawing/2014/main" id="{EF464DAB-6A28-4761-A8C2-CCFB11247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2" t="40608"/>
          <a:stretch/>
        </p:blipFill>
        <p:spPr bwMode="auto">
          <a:xfrm>
            <a:off x="7270748" y="3175759"/>
            <a:ext cx="4921252" cy="36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F973A1-ABB8-4C5F-A6E6-FB0033B5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48" y="331305"/>
            <a:ext cx="8313808" cy="495445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PROTOCOLO DA ESCUTA ESPECIALIZADA</a:t>
            </a:r>
          </a:p>
        </p:txBody>
      </p:sp>
    </p:spTree>
    <p:extLst>
      <p:ext uri="{BB962C8B-B14F-4D97-AF65-F5344CB8AC3E}">
        <p14:creationId xmlns:p14="http://schemas.microsoft.com/office/powerpoint/2010/main" val="13354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153" t="36105" r="38970" b="17534"/>
          <a:stretch/>
        </p:blipFill>
        <p:spPr>
          <a:xfrm>
            <a:off x="0" y="150125"/>
            <a:ext cx="11996382" cy="6550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495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F0C0B-D392-44FB-A0F6-3F00F317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Baskerville Old Face" panose="02020602080505020303" pitchFamily="18" charset="0"/>
              </a:rPr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27EEBA-DFAC-4098-B299-EACBCD28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Acordo regulamentado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/>
              <a:t>Protocolo de atendimento</a:t>
            </a:r>
            <a:r>
              <a:rPr lang="pt-BR" dirty="0"/>
              <a:t> é uma sequência criada para a identificação de violências, efetuar o </a:t>
            </a:r>
            <a:r>
              <a:rPr lang="pt-BR" b="1" dirty="0"/>
              <a:t>atendimento</a:t>
            </a:r>
            <a:r>
              <a:rPr lang="pt-BR" dirty="0"/>
              <a:t> e acompanhamento na rede de proteção.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São procedimentos que controlam e regulam a comunicação, conexão e articulação de ações de determinado sistema.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Tem como objetivo a padronização das condutas.</a:t>
            </a:r>
          </a:p>
        </p:txBody>
      </p:sp>
    </p:spTree>
    <p:extLst>
      <p:ext uri="{BB962C8B-B14F-4D97-AF65-F5344CB8AC3E}">
        <p14:creationId xmlns:p14="http://schemas.microsoft.com/office/powerpoint/2010/main" val="63531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C43-8D51-4CF5-A59F-621A027E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implementar o protocolo, considerar: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84EEF-2909-4C58-913F-695C2A6C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510748"/>
            <a:ext cx="10515600" cy="498212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 corresponsabilidade dos programas e serviços;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 atendimento prioritário, especializado e qualificado;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 indicação de profissionais que sirvam de "referência" para os demais;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definição clara de cada órgão/ programa/setor/serviço (todos devem saber o que, por que e como fazer);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Situações específicas de atendimento devem estar previstas e planejadas com a devida justificativa técnica;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Os serviços e profissionais devem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permanecer em articulação </a:t>
            </a:r>
            <a:r>
              <a:rPr lang="pt-BR" dirty="0"/>
              <a:t>para o desenvolvimento contínuo de fluxos e protocolos locais que visem a efetiva solução de problemas e não apenas o mero encaminhamento de casos, lembrando que a proteção integral supõe o acompanhamento da criança/adolescente até mesmo após concluída fase judicial;</a:t>
            </a:r>
          </a:p>
        </p:txBody>
      </p:sp>
    </p:spTree>
    <p:extLst>
      <p:ext uri="{BB962C8B-B14F-4D97-AF65-F5344CB8AC3E}">
        <p14:creationId xmlns:p14="http://schemas.microsoft.com/office/powerpoint/2010/main" val="233508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BFD8D-C14B-4B08-A5A4-ED5C5AC9C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2" y="619677"/>
            <a:ext cx="11261035" cy="60329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3600" dirty="0"/>
              <a:t>A integração dos serviços/setores/profissionais supõe o uso da mesma linguagem e dos mesmos objetivos, bem como sua articulação com outros setores da sociedade, especialmente aqueles que costumam figurar como portas de entrada das denúncias de violência sexual contra crianças e adolescentes.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protocolo e os serviços de referência devem ser amplamente divulgados na comunidade e na rede de atenção.</a:t>
            </a:r>
          </a:p>
        </p:txBody>
      </p:sp>
    </p:spTree>
    <p:extLst>
      <p:ext uri="{BB962C8B-B14F-4D97-AF65-F5344CB8AC3E}">
        <p14:creationId xmlns:p14="http://schemas.microsoft.com/office/powerpoint/2010/main" val="406371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3F8-A7AE-4A72-9F64-644EDA3D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indispensável...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C952CD-D618-469B-AB78-F873646F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600" dirty="0"/>
              <a:t>A rede de atendimento deve se sentir segura quanto ao caminho que a suspeita ou situação de violência vai seguir dentro da rede.</a:t>
            </a:r>
          </a:p>
          <a:p>
            <a:pPr algn="just"/>
            <a:r>
              <a:rPr lang="pt-BR" sz="3600" dirty="0"/>
              <a:t>Com a estruturação de um protocolo com acordos claros e bem definidos, as possibilidades de </a:t>
            </a:r>
            <a:r>
              <a:rPr lang="pt-BR" sz="3600" dirty="0" err="1"/>
              <a:t>revitimização</a:t>
            </a:r>
            <a:r>
              <a:rPr lang="pt-BR" sz="3600" dirty="0"/>
              <a:t> serão significativamente diminuídas.</a:t>
            </a:r>
          </a:p>
          <a:p>
            <a:pPr algn="just"/>
            <a:r>
              <a:rPr lang="pt-BR" sz="3600" dirty="0"/>
              <a:t>Cada ator da rede terá clareza de seu papel e da importância em tratar as questões de violência com compromisso ético.</a:t>
            </a:r>
          </a:p>
        </p:txBody>
      </p:sp>
    </p:spTree>
    <p:extLst>
      <p:ext uri="{BB962C8B-B14F-4D97-AF65-F5344CB8AC3E}">
        <p14:creationId xmlns:p14="http://schemas.microsoft.com/office/powerpoint/2010/main" val="249365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40A4C-FA43-4803-88F0-DF2FACEB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 proposto pelo GT Estadual Escuta Especializada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09140-26AC-4EEF-B359-2C4DDF93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511534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Capa </a:t>
            </a:r>
          </a:p>
          <a:p>
            <a:pPr algn="just"/>
            <a:r>
              <a:rPr lang="pt-BR" dirty="0"/>
              <a:t>I – Apresentação (Introdução da escuta especializada, Justificativa da importância da escuta e do protocolo, Metodologia de como foi elaborado o protocolo, quem envolveu, como, onde, quantos encontros....) </a:t>
            </a:r>
          </a:p>
          <a:p>
            <a:r>
              <a:rPr lang="pt-BR" dirty="0"/>
              <a:t>II – Marco Legal (Legislações que </a:t>
            </a:r>
            <a:r>
              <a:rPr lang="pt-BR" dirty="0" err="1"/>
              <a:t>embassaram</a:t>
            </a:r>
            <a:r>
              <a:rPr lang="pt-BR" dirty="0"/>
              <a:t> o protocolo) </a:t>
            </a:r>
          </a:p>
          <a:p>
            <a:r>
              <a:rPr lang="pt-BR" dirty="0"/>
              <a:t>III – Objetivo Geral </a:t>
            </a:r>
          </a:p>
          <a:p>
            <a:r>
              <a:rPr lang="pt-BR" dirty="0"/>
              <a:t>IV – Objetivos específicos </a:t>
            </a:r>
          </a:p>
          <a:p>
            <a:pPr algn="just"/>
            <a:r>
              <a:rPr lang="pt-BR" dirty="0"/>
              <a:t>V – </a:t>
            </a:r>
            <a:r>
              <a:rPr lang="pt-BR" b="1" dirty="0"/>
              <a:t>Alinhamentos Conceituais </a:t>
            </a:r>
            <a:r>
              <a:rPr lang="pt-BR" dirty="0"/>
              <a:t>(tipos de violência, revelação espontânea, denúncia anônima, acolhida, atendimento inicial, escuta especializada, encaminhamentos, compartilhamento de informações, ocorrência policial entre outros) </a:t>
            </a:r>
          </a:p>
        </p:txBody>
      </p:sp>
    </p:spTree>
    <p:extLst>
      <p:ext uri="{BB962C8B-B14F-4D97-AF65-F5344CB8AC3E}">
        <p14:creationId xmlns:p14="http://schemas.microsoft.com/office/powerpoint/2010/main" val="167098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40345-4ABE-48C2-B75C-3F3ADE28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863470" cy="584565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VI – Financiamento das ações (fundos das políticas e fundo da criança e adolescente – FIA) </a:t>
            </a:r>
          </a:p>
          <a:p>
            <a:pPr algn="just"/>
            <a:r>
              <a:rPr lang="pt-BR" dirty="0"/>
              <a:t>VII – Capacitações – incluir sugestões de temas/conteúdos mínimos e complementares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a rede aqueles que ouvem – revelação espontânea, profissionais capacitados para a escuta – entrevista, para a comunidade geral – proteção) </a:t>
            </a:r>
          </a:p>
          <a:p>
            <a:pPr algn="just"/>
            <a:r>
              <a:rPr lang="pt-BR" dirty="0"/>
              <a:t>VIII -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específica de cada órgão </a:t>
            </a:r>
            <a:r>
              <a:rPr lang="pt-BR" dirty="0"/>
              <a:t>(Secretaria de Saúde, Secretaria de AS, Secretaria de Educação, Conselho Tutelar, Segurança Pública, CMDCA) -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</a:t>
            </a:r>
          </a:p>
          <a:p>
            <a:pPr algn="just"/>
            <a:r>
              <a:rPr lang="pt-BR" dirty="0"/>
              <a:t>IX - Fluxo de Atendimento </a:t>
            </a:r>
          </a:p>
          <a:p>
            <a:pPr algn="just"/>
            <a:r>
              <a:rPr lang="pt-BR" dirty="0"/>
              <a:t>X – Acompanhamento dos encaminhamentos realizados pela Rede</a:t>
            </a:r>
          </a:p>
          <a:p>
            <a:pPr algn="just"/>
            <a:r>
              <a:rPr lang="pt-BR" dirty="0"/>
              <a:t>XI –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 aos profissionais de referência aptos para a realização da entrevista da escuta </a:t>
            </a:r>
            <a:r>
              <a:rPr lang="pt-BR" dirty="0"/>
              <a:t>(aqui pode-se definir quais os critérios serão considerados para os profissionais estarem aptos a escuta) 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C078F2EE-DFBF-491F-9913-4C4A9F7A7726}"/>
              </a:ext>
            </a:extLst>
          </p:cNvPr>
          <p:cNvSpPr/>
          <p:nvPr/>
        </p:nvSpPr>
        <p:spPr>
          <a:xfrm>
            <a:off x="490330" y="2809461"/>
            <a:ext cx="347870" cy="1285461"/>
          </a:xfrm>
          <a:prstGeom prst="leftBrace">
            <a:avLst>
              <a:gd name="adj1" fmla="val 8333"/>
              <a:gd name="adj2" fmla="val 48969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64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nção Coletiva 2019/2020 – ACORDO FECHADO | Sindesc RS">
            <a:extLst>
              <a:ext uri="{FF2B5EF4-FFF2-40B4-BE49-F238E27FC236}">
                <a16:creationId xmlns:a16="http://schemas.microsoft.com/office/drawing/2014/main" id="{F7071754-21AD-48C2-8778-38FFCE8D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39"/>
            <a:ext cx="12192000" cy="68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80D2E8-C557-485D-9A65-9849622E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Espaço para a realização da Escuta Especializada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926C43-EBA0-4845-8C07-B6C60FFF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1690688"/>
            <a:ext cx="11698356" cy="4893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No entanto, a orientação em relação ao espaço deve ser manifestada 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de pactuações entre a rede local</a:t>
            </a:r>
            <a:r>
              <a:rPr lang="pt-BR" sz="3200" dirty="0"/>
              <a:t>, respeitando a lógica territorial do atendimento e as capacidades institucionais dos órgãos existentes no município. 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b="1" dirty="0"/>
              <a:t>Definir no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</a:t>
            </a:r>
            <a:r>
              <a:rPr lang="pt-BR" sz="3200" b="1" dirty="0"/>
              <a:t> com indicação conforme a Lei 13.431/2017</a:t>
            </a:r>
          </a:p>
          <a:p>
            <a:pPr marL="0" indent="0" algn="just">
              <a:buNone/>
            </a:pPr>
            <a:r>
              <a:rPr lang="pt-BR" sz="3200" b="1" dirty="0"/>
              <a:t>Art. 10. A escuta especializada e o depoimento especial serão realizados em local apropriado e acolhedor, com infraestrutura e espaço físico que garantam a privacidade da criança ou do adolescente vítima ou testemunha de violência.</a:t>
            </a:r>
          </a:p>
          <a:p>
            <a:pPr marL="0" indent="0" algn="ctr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247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9531-9887-4C34-A365-18F1F4C3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F977E-2F9D-40E5-8743-EEE60283F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O que é o PPA - Plano Plurianual - YouTube">
            <a:extLst>
              <a:ext uri="{FF2B5EF4-FFF2-40B4-BE49-F238E27FC236}">
                <a16:creationId xmlns:a16="http://schemas.microsoft.com/office/drawing/2014/main" id="{EC987D9A-10F7-4474-93B1-E37BFF5A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4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7C440-BC72-4546-994B-9A0E89FC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1E1F2-0C6F-4BC0-932A-1E60986B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Série “Orçamento”: entenda como se forma o orçamento federal - Link Digital">
            <a:extLst>
              <a:ext uri="{FF2B5EF4-FFF2-40B4-BE49-F238E27FC236}">
                <a16:creationId xmlns:a16="http://schemas.microsoft.com/office/drawing/2014/main" id="{6F580951-85D8-497F-B205-67DF1B70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9E42F-AB54-44BF-90B7-A37DD8B8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65D60-ABBA-4092-A925-3B080882F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âmara Municipal de Barretos/SP">
            <a:extLst>
              <a:ext uri="{FF2B5EF4-FFF2-40B4-BE49-F238E27FC236}">
                <a16:creationId xmlns:a16="http://schemas.microsoft.com/office/drawing/2014/main" id="{62066E52-2FF6-435F-A8E6-47FB79BD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E926-9EF2-4241-9F67-3ABF5E86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98" y="13275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PRINCÍPIOS NORTEADORES DO ATENDIMENTO PROTETIVO</a:t>
            </a:r>
          </a:p>
        </p:txBody>
      </p:sp>
      <p:pic>
        <p:nvPicPr>
          <p:cNvPr id="1026" name="Picture 2" descr="Como desenhar e pintar ajuda no desenvolvimento das crianças | Blog do  Educamundo">
            <a:extLst>
              <a:ext uri="{FF2B5EF4-FFF2-40B4-BE49-F238E27FC236}">
                <a16:creationId xmlns:a16="http://schemas.microsoft.com/office/drawing/2014/main" id="{06036F9D-4271-4A9B-A269-DDC8FCE6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8" y="3281142"/>
            <a:ext cx="10697403" cy="35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0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7C5B7-5C69-4F54-90B6-D0EB5401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507AD2-3D62-4579-867A-ACE42C9C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00861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Constituição Federal prevê que uma lei deve instituir o Plano Plurianual e estabelecerá as diretrizes, objetivos e metas da administração pública.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PPA é um plano de médio prazo, com horizonte de 4 anos. Inicia-se no segundo ano do mandato do governante e vai até o primeiro ano do mandato do seguinte.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2021 será o ano de elaboração do PPA.</a:t>
            </a:r>
          </a:p>
        </p:txBody>
      </p:sp>
    </p:spTree>
    <p:extLst>
      <p:ext uri="{BB962C8B-B14F-4D97-AF65-F5344CB8AC3E}">
        <p14:creationId xmlns:p14="http://schemas.microsoft.com/office/powerpoint/2010/main" val="42591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1F57147-3D2C-4AA8-AF4F-61A44D844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08376"/>
              </p:ext>
            </p:extLst>
          </p:nvPr>
        </p:nvGraphicFramePr>
        <p:xfrm>
          <a:off x="43069" y="328128"/>
          <a:ext cx="12069417" cy="590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653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A530A2-68F6-4C1E-BD52-013A9E5B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1242" r="28043" b="21532"/>
          <a:stretch/>
        </p:blipFill>
        <p:spPr>
          <a:xfrm>
            <a:off x="3087756" y="2889955"/>
            <a:ext cx="5791200" cy="39680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4227F1-6E1E-4949-B085-C5D61F74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Programa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9BFFA-EB51-47BC-B947-43A842C2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ENFRENTAMENTO DE TODAS AS FORMAS DE VIOLÊNCIA CONTRA CRIANÇAS E ADOLESCENTES</a:t>
            </a:r>
          </a:p>
        </p:txBody>
      </p:sp>
    </p:spTree>
    <p:extLst>
      <p:ext uri="{BB962C8B-B14F-4D97-AF65-F5344CB8AC3E}">
        <p14:creationId xmlns:p14="http://schemas.microsoft.com/office/powerpoint/2010/main" val="4169789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BGG-SP – Área do profissional » Publicadas as diretrizes do CDC para  prescrição de opioides para dor crônica">
            <a:extLst>
              <a:ext uri="{FF2B5EF4-FFF2-40B4-BE49-F238E27FC236}">
                <a16:creationId xmlns:a16="http://schemas.microsoft.com/office/drawing/2014/main" id="{332FB123-A1CE-431A-8440-30A66885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86" y="1457739"/>
            <a:ext cx="4723614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2A4E1-E4EC-448A-A240-02253682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5"/>
            <a:ext cx="6868725" cy="60726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DIRETRIZES:</a:t>
            </a:r>
          </a:p>
          <a:p>
            <a:pPr marL="0" indent="0" algn="just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pt-BR" sz="3200" dirty="0"/>
              <a:t>Desenvolvimento de ações preventivas contra todas as formas de violência contra crianças e adolescentes, fundamentalmente pela educação, sensibilização e autodefesa. </a:t>
            </a:r>
          </a:p>
          <a:p>
            <a:pPr marL="514350" indent="-514350" algn="just">
              <a:buAutoNum type="arabicPeriod"/>
            </a:pPr>
            <a:r>
              <a:rPr lang="pt-BR" sz="3200" dirty="0"/>
              <a:t>Promoção da integração e da qualificação de políticas, programas, serviços e ações voltados para o atendimento a crianças e adolescentes em situação de violências. </a:t>
            </a:r>
          </a:p>
        </p:txBody>
      </p:sp>
    </p:spTree>
    <p:extLst>
      <p:ext uri="{BB962C8B-B14F-4D97-AF65-F5344CB8AC3E}">
        <p14:creationId xmlns:p14="http://schemas.microsoft.com/office/powerpoint/2010/main" val="241048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0DDB99-6CBB-4490-B1D6-3036CA83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465551"/>
            <a:ext cx="6887817" cy="558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OBJETIVO: 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dirty="0"/>
              <a:t>Implementação de ações articuladas, coordenadas e efetivas voltadas à prevenção, acolhimento e  atendimento integral a crianças e adolescentes vítimas de violência, conforme estabelecido na Lei 13.431/2017, com previsão de recursos para sua infraestrutura e seu funcionamento. </a:t>
            </a:r>
          </a:p>
        </p:txBody>
      </p:sp>
      <p:pic>
        <p:nvPicPr>
          <p:cNvPr id="8194" name="Picture 2" descr="Como Criar um Objetivo Poderoso">
            <a:extLst>
              <a:ext uri="{FF2B5EF4-FFF2-40B4-BE49-F238E27FC236}">
                <a16:creationId xmlns:a16="http://schemas.microsoft.com/office/drawing/2014/main" id="{8B467114-7E36-4CFC-8A1B-0A5408D2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3" y="1421296"/>
            <a:ext cx="4611757" cy="40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0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19DF9-11BF-413F-8B3C-A9E8DB82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8255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Metas/objetivos estratégicos: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BFEE7-8E11-4FBE-8485-129CB4B6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343818"/>
            <a:ext cx="11035748" cy="5242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/>
              <a:t>Elaborar e implementar parâmetros e procedimentos para o atendimento de crianças e adolescentes pela rede de proteção.</a:t>
            </a:r>
          </a:p>
          <a:p>
            <a:pPr algn="just"/>
            <a:r>
              <a:rPr lang="pt-BR" sz="3200" dirty="0"/>
              <a:t>Capacitar XX (indicar a quantidade) profissionais para o atendimento de crianças e adolescentes vítimas ou testemunhas de violências. </a:t>
            </a:r>
          </a:p>
          <a:p>
            <a:pPr lvl="1" algn="just"/>
            <a:r>
              <a:rPr lang="pt-BR" sz="2800" dirty="0"/>
              <a:t>Curso de formação inicial</a:t>
            </a:r>
          </a:p>
          <a:p>
            <a:pPr lvl="1" algn="just"/>
            <a:r>
              <a:rPr lang="pt-BR" sz="2800" dirty="0"/>
              <a:t>Formação-na-ação (supervisões)</a:t>
            </a:r>
          </a:p>
          <a:p>
            <a:pPr lvl="1" algn="just"/>
            <a:r>
              <a:rPr lang="pt-BR" sz="2800" dirty="0"/>
              <a:t>Aperfeiçoamento/Especialização </a:t>
            </a:r>
          </a:p>
          <a:p>
            <a:pPr algn="just"/>
            <a:r>
              <a:rPr lang="pt-BR" sz="3200" dirty="0"/>
              <a:t>Capacitação de todos (ou X%) os profissionais da rede de proteção em metodologias não </a:t>
            </a:r>
            <a:r>
              <a:rPr lang="pt-BR" sz="3200" dirty="0" err="1"/>
              <a:t>revitimizantes</a:t>
            </a:r>
            <a:r>
              <a:rPr lang="pt-BR" sz="3200" dirty="0"/>
              <a:t>, para implementação da Lei 13.431/2017.</a:t>
            </a:r>
          </a:p>
          <a:p>
            <a:pPr algn="just"/>
            <a:r>
              <a:rPr lang="pt-BR" sz="3200" dirty="0"/>
              <a:t>Realizar XX campanhas de prevenção a violência</a:t>
            </a:r>
          </a:p>
        </p:txBody>
      </p:sp>
    </p:spTree>
    <p:extLst>
      <p:ext uri="{BB962C8B-B14F-4D97-AF65-F5344CB8AC3E}">
        <p14:creationId xmlns:p14="http://schemas.microsoft.com/office/powerpoint/2010/main" val="362313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47B93-6016-439B-97C1-79E3242A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1B097-A76B-49FB-88E6-3B5984EE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Startup Moeda vai financiar 18 negócios no Brasil | SIMI - Sistema Mineiro  de Inovação">
            <a:extLst>
              <a:ext uri="{FF2B5EF4-FFF2-40B4-BE49-F238E27FC236}">
                <a16:creationId xmlns:a16="http://schemas.microsoft.com/office/drawing/2014/main" id="{B962A865-A855-4278-93F1-68EBF652C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 bwMode="auto">
          <a:xfrm>
            <a:off x="53009" y="0"/>
            <a:ext cx="12085982" cy="68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4DE2EA-4DD5-4036-AFFA-FE8EF50E2F36}"/>
              </a:ext>
            </a:extLst>
          </p:cNvPr>
          <p:cNvSpPr txBox="1"/>
          <p:nvPr/>
        </p:nvSpPr>
        <p:spPr>
          <a:xfrm>
            <a:off x="288260" y="58410"/>
            <a:ext cx="95770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Recursos</a:t>
            </a:r>
          </a:p>
          <a:p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 – FUNDO DA INFÂNCIA E ADOLESCÊNCIA</a:t>
            </a:r>
          </a:p>
        </p:txBody>
      </p:sp>
    </p:spTree>
    <p:extLst>
      <p:ext uri="{BB962C8B-B14F-4D97-AF65-F5344CB8AC3E}">
        <p14:creationId xmlns:p14="http://schemas.microsoft.com/office/powerpoint/2010/main" val="1194089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CD504-30A9-48C2-9C1C-BF2FF931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C414E-C442-4C0B-AEE0-82EDA5938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Prevenir é melhor que remediar - YouTube">
            <a:extLst>
              <a:ext uri="{FF2B5EF4-FFF2-40B4-BE49-F238E27FC236}">
                <a16:creationId xmlns:a16="http://schemas.microsoft.com/office/drawing/2014/main" id="{EA7E2075-EFD1-4BFB-92E2-3A83280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0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D03DD-D006-4B84-A1BC-90AAC672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531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PRIMÁRIA</a:t>
            </a:r>
          </a:p>
        </p:txBody>
      </p:sp>
      <p:pic>
        <p:nvPicPr>
          <p:cNvPr id="5122" name="Picture 2" descr="Dia das Crianças: a melhor fase é a infância - Moderna Mega Store">
            <a:extLst>
              <a:ext uri="{FF2B5EF4-FFF2-40B4-BE49-F238E27FC236}">
                <a16:creationId xmlns:a16="http://schemas.microsoft.com/office/drawing/2014/main" id="{BCE7D131-723A-40F6-8B2E-B72CA518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705100"/>
            <a:ext cx="101155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800" y="809936"/>
            <a:ext cx="7949096" cy="435133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3200" dirty="0"/>
              <a:t>Informar a comunidade institucional sobre o assunto.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200" dirty="0"/>
              <a:t>Desenvolver um programa de educação para a saúde sexual.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200" dirty="0"/>
              <a:t>Criar nas políticas sociais um ambiente que inclua verdadeiramente as crianças em situação de vulnerabilidade social e risco.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200" dirty="0"/>
              <a:t>Realizar um trabalho preventivo com os pais das crianças e adolescentes, principalmente com famílias de crianças “em situação de risco”.</a:t>
            </a:r>
          </a:p>
        </p:txBody>
      </p:sp>
      <p:pic>
        <p:nvPicPr>
          <p:cNvPr id="9220" name="Picture 4" descr="Resultado de imagem para enfrentamento da viol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235200"/>
            <a:ext cx="3543300" cy="41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AA9FFA-FFFC-42CD-8DF6-D5C46FFC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439047"/>
            <a:ext cx="5950226" cy="5979905"/>
          </a:xfrm>
        </p:spPr>
        <p:txBody>
          <a:bodyPr>
            <a:normAutofit/>
          </a:bodyPr>
          <a:lstStyle/>
          <a:p>
            <a:pPr marL="571500" indent="-571500" algn="just">
              <a:buAutoNum type="romanUcPeriod"/>
            </a:pPr>
            <a:r>
              <a:rPr lang="pt-BR" sz="4000" dirty="0"/>
              <a:t>A criança e o adolescente são sujeitos de direitos. </a:t>
            </a:r>
          </a:p>
          <a:p>
            <a:pPr marL="571500" indent="-571500" algn="just">
              <a:buAutoNum type="romanUcPeriod"/>
            </a:pPr>
            <a:r>
              <a:rPr lang="pt-BR" sz="4000" dirty="0"/>
              <a:t>Proteção integral</a:t>
            </a:r>
          </a:p>
          <a:p>
            <a:pPr marL="571500" indent="-571500" algn="just">
              <a:buAutoNum type="romanUcPeriod"/>
            </a:pPr>
            <a:r>
              <a:rPr lang="pt-BR" sz="4000" dirty="0"/>
              <a:t>Interesse superior</a:t>
            </a:r>
          </a:p>
          <a:p>
            <a:pPr marL="571500" indent="-571500" algn="just">
              <a:buAutoNum type="romanUcPeriod"/>
            </a:pPr>
            <a:r>
              <a:rPr lang="pt-BR" sz="4000" dirty="0"/>
              <a:t>Prioridade absoluta</a:t>
            </a:r>
          </a:p>
          <a:p>
            <a:pPr marL="571500" indent="-571500" algn="just">
              <a:buAutoNum type="romanUcPeriod"/>
            </a:pPr>
            <a:r>
              <a:rPr lang="pt-BR" sz="4000" dirty="0"/>
              <a:t>Intervenção precoce, mínima e urgente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B9A3108-E6B3-4D51-A777-C2E20E6C2501}"/>
              </a:ext>
            </a:extLst>
          </p:cNvPr>
          <p:cNvSpPr txBox="1">
            <a:spLocks/>
          </p:cNvSpPr>
          <p:nvPr/>
        </p:nvSpPr>
        <p:spPr>
          <a:xfrm>
            <a:off x="6536634" y="439047"/>
            <a:ext cx="5642114" cy="597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000" dirty="0"/>
              <a:t>VI. Participação/direito de ser ouvido</a:t>
            </a:r>
          </a:p>
          <a:p>
            <a:pPr marL="0" indent="0" algn="just">
              <a:buNone/>
            </a:pPr>
            <a:r>
              <a:rPr lang="pt-BR" sz="4000" dirty="0"/>
              <a:t>VII. Não discriminação</a:t>
            </a:r>
          </a:p>
          <a:p>
            <a:pPr marL="0" indent="0" algn="just">
              <a:buNone/>
            </a:pPr>
            <a:r>
              <a:rPr lang="pt-BR" sz="4000" dirty="0"/>
              <a:t>VIII. Dignidade</a:t>
            </a:r>
          </a:p>
          <a:p>
            <a:pPr marL="0" indent="0" algn="just">
              <a:buNone/>
            </a:pPr>
            <a:r>
              <a:rPr lang="pt-BR" sz="4000" dirty="0"/>
              <a:t>IX. Acesso à justiça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F63E7B-8427-48A9-A33E-464B329CF552}"/>
              </a:ext>
            </a:extLst>
          </p:cNvPr>
          <p:cNvSpPr/>
          <p:nvPr/>
        </p:nvSpPr>
        <p:spPr>
          <a:xfrm>
            <a:off x="6205330" y="0"/>
            <a:ext cx="11595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D03DD-D006-4B84-A1BC-90AAC672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531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SECUNDÁRIA</a:t>
            </a:r>
          </a:p>
        </p:txBody>
      </p:sp>
      <p:pic>
        <p:nvPicPr>
          <p:cNvPr id="5122" name="Picture 2" descr="Dia das Crianças: a melhor fase é a infância - Moderna Mega Store">
            <a:extLst>
              <a:ext uri="{FF2B5EF4-FFF2-40B4-BE49-F238E27FC236}">
                <a16:creationId xmlns:a16="http://schemas.microsoft.com/office/drawing/2014/main" id="{BCE7D131-723A-40F6-8B2E-B72CA518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705100"/>
            <a:ext cx="101155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4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4022" y="1358348"/>
            <a:ext cx="10783956" cy="5499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/>
              <a:t>São aquelas ações que devem ser tomadas quando as crianças e os adolescentes estão em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“situação de risco” ou quando já ocorrem casos de violência sexual.</a:t>
            </a:r>
            <a:r>
              <a:rPr lang="pt-BR" sz="4000" dirty="0"/>
              <a:t> É preciso, portanto, evitar a sua perpetuação e que ela provoque maiores sequelas nas crianças e adolescentes abusados.</a:t>
            </a:r>
          </a:p>
        </p:txBody>
      </p:sp>
    </p:spTree>
    <p:extLst>
      <p:ext uri="{BB962C8B-B14F-4D97-AF65-F5344CB8AC3E}">
        <p14:creationId xmlns:p14="http://schemas.microsoft.com/office/powerpoint/2010/main" val="2291716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987" y="1258958"/>
            <a:ext cx="10954026" cy="158908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muitos profissionais, mesmo sabendo que é uma obrigação legal, não notificam as autoridades das suspeitas ou ocorrências de violência sexual? </a:t>
            </a:r>
          </a:p>
        </p:txBody>
      </p:sp>
      <p:pic>
        <p:nvPicPr>
          <p:cNvPr id="17412" name="Picture 4" descr="Resultado de imagem para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619366"/>
            <a:ext cx="6083301" cy="32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31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5287" y="1253331"/>
            <a:ext cx="8468139" cy="4351338"/>
          </a:xfrm>
        </p:spPr>
        <p:txBody>
          <a:bodyPr>
            <a:noAutofit/>
          </a:bodyPr>
          <a:lstStyle/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 psicológica e emocional</a:t>
            </a:r>
          </a:p>
          <a:p>
            <a:pPr algn="just"/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percepção das situações de abuso e de informação sobre como proceder</a:t>
            </a:r>
          </a:p>
          <a:p>
            <a:pPr algn="just"/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tempo</a:t>
            </a:r>
            <a:endParaRPr lang="pt-BR" sz="4000" dirty="0"/>
          </a:p>
        </p:txBody>
      </p:sp>
      <p:pic>
        <p:nvPicPr>
          <p:cNvPr id="6146" name="Picture 2" descr="Metamorfose”: obras de Julia Pasquali estão expostas até o final de abril  no Sesc Bento Gonçalves - SESC-RS">
            <a:extLst>
              <a:ext uri="{FF2B5EF4-FFF2-40B4-BE49-F238E27FC236}">
                <a16:creationId xmlns:a16="http://schemas.microsoft.com/office/drawing/2014/main" id="{B742015F-7825-4FE2-B819-A53189D78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13913" r="14734" b="8213"/>
          <a:stretch/>
        </p:blipFill>
        <p:spPr bwMode="auto">
          <a:xfrm>
            <a:off x="8693426" y="861391"/>
            <a:ext cx="3485322" cy="53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21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00" y="1638300"/>
            <a:ext cx="6946900" cy="4351338"/>
          </a:xfrm>
        </p:spPr>
        <p:txBody>
          <a:bodyPr>
            <a:noAutofit/>
          </a:bodyPr>
          <a:lstStyle/>
          <a:p>
            <a:pPr algn="just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 de se envolver em complicações</a:t>
            </a:r>
          </a:p>
          <a:p>
            <a:pPr marL="0" indent="0" algn="just">
              <a:buNone/>
            </a:pP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credibilidade na Polícia e Justiça</a:t>
            </a:r>
            <a:endParaRPr lang="pt-BR" sz="4400" dirty="0"/>
          </a:p>
          <a:p>
            <a:endParaRPr lang="pt-BR" sz="4400" dirty="0"/>
          </a:p>
        </p:txBody>
      </p:sp>
      <p:pic>
        <p:nvPicPr>
          <p:cNvPr id="18434" name="Picture 2" descr="Resultado de imagem para falta de credibi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638300"/>
            <a:ext cx="5032375" cy="326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3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D03DD-D006-4B84-A1BC-90AAC672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531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TERCIÁRIA</a:t>
            </a:r>
          </a:p>
        </p:txBody>
      </p:sp>
      <p:pic>
        <p:nvPicPr>
          <p:cNvPr id="5122" name="Picture 2" descr="Dia das Crianças: a melhor fase é a infância - Moderna Mega Store">
            <a:extLst>
              <a:ext uri="{FF2B5EF4-FFF2-40B4-BE49-F238E27FC236}">
                <a16:creationId xmlns:a16="http://schemas.microsoft.com/office/drawing/2014/main" id="{BCE7D131-723A-40F6-8B2E-B72CA518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705100"/>
            <a:ext cx="101155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0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727" y="982111"/>
            <a:ext cx="7818368" cy="53259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/>
              <a:t>O imediato encaminhamento da criança/adolescente aos serviços educacionais, médicos, psicológicos e jurídico-sociais.</a:t>
            </a:r>
          </a:p>
          <a:p>
            <a:pPr marL="0" indent="0" algn="just">
              <a:buNone/>
            </a:pPr>
            <a:endParaRPr lang="pt-BR" sz="3600" dirty="0"/>
          </a:p>
          <a:p>
            <a:pPr algn="just"/>
            <a:r>
              <a:rPr lang="pt-BR" sz="3600" dirty="0"/>
              <a:t>Ações da Segurança Pública que visem à responsabilização e à assistência ao abusador, contribuindo para a quebra do ciclo de impunidade e consequentemente do ciclo do abuso sexual.</a:t>
            </a:r>
          </a:p>
        </p:txBody>
      </p:sp>
      <p:pic>
        <p:nvPicPr>
          <p:cNvPr id="19458" name="Picture 2" descr="Resultado de imagem para rede de atend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67" y="1762125"/>
            <a:ext cx="3562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68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277" t="28932" r="19546" b="10763"/>
          <a:stretch/>
        </p:blipFill>
        <p:spPr>
          <a:xfrm>
            <a:off x="0" y="681036"/>
            <a:ext cx="12192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9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300" y="2714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Monotype Corsiva" panose="03010101010201010101" pitchFamily="66" charset="0"/>
              </a:rPr>
              <a:t>“Não há escuridão maior e mais assustadora para uma criança e para a humanidade, do que a falta de respeito pelos seus direitos”.</a:t>
            </a:r>
            <a:br>
              <a:rPr lang="pt-BR" dirty="0">
                <a:latin typeface="Monotype Corsiva" panose="03010101010201010101" pitchFamily="66" charset="0"/>
              </a:rPr>
            </a:br>
            <a:br>
              <a:rPr lang="pt-BR" dirty="0">
                <a:latin typeface="Monotype Corsiva" panose="03010101010201010101" pitchFamily="66" charset="0"/>
              </a:rPr>
            </a:br>
            <a:r>
              <a:rPr lang="pt-BR" dirty="0">
                <a:latin typeface="Monotype Corsiva" panose="03010101010201010101" pitchFamily="66" charset="0"/>
              </a:rPr>
              <a:t>                                                               Marta </a:t>
            </a:r>
            <a:r>
              <a:rPr lang="pt-BR" dirty="0" err="1">
                <a:latin typeface="Monotype Corsiva" panose="03010101010201010101" pitchFamily="66" charset="0"/>
              </a:rPr>
              <a:t>Serrat</a:t>
            </a:r>
            <a:endParaRPr lang="pt-BR" dirty="0"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Resultado de imagem para criança e do adolescente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919537"/>
            <a:ext cx="5181600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48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9B0FF-C43F-4686-BFBA-75E0F86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00F33D-40EB-43DB-96FE-9DCCAC33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cursos Humanos: 6 dúvidas mais comuns sobre pessoal em sua PME">
            <a:extLst>
              <a:ext uri="{FF2B5EF4-FFF2-40B4-BE49-F238E27FC236}">
                <a16:creationId xmlns:a16="http://schemas.microsoft.com/office/drawing/2014/main" id="{1D926935-7365-4CBB-B21F-FA248EF9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0" y="1762125"/>
            <a:ext cx="82053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8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2169E-0286-4BA1-94F5-C5B1D89F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Quem é a rede de proteção?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F75A5-8F82-436F-81DC-38D5CC5C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Rede de responsabilização. </a:t>
            </a:r>
          </a:p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Rede de proteção. 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4BF3AECA-435A-4010-982C-41CC4F8D5346}"/>
              </a:ext>
            </a:extLst>
          </p:cNvPr>
          <p:cNvSpPr/>
          <p:nvPr/>
        </p:nvSpPr>
        <p:spPr>
          <a:xfrm>
            <a:off x="3843130" y="3048000"/>
            <a:ext cx="29154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F78105-446E-4002-BD92-D40D2B0CFF43}"/>
              </a:ext>
            </a:extLst>
          </p:cNvPr>
          <p:cNvSpPr txBox="1"/>
          <p:nvPr/>
        </p:nvSpPr>
        <p:spPr>
          <a:xfrm>
            <a:off x="3723861" y="3529531"/>
            <a:ext cx="839255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Da ação individual para a coletiva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Especificidades que ao se articularem forma uma engrenagem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Da burocratização para uma ação coordenada e planejada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err="1"/>
              <a:t>Protoloco</a:t>
            </a:r>
            <a:r>
              <a:rPr lang="pt-BR" sz="2400" dirty="0"/>
              <a:t> e fluxos estabelecidos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7171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83CA-DBCB-49AC-A8F7-2AC254DF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7E92C5-9838-4245-9DA8-1A8BF383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Frases de Boa Semana - Frases do Bem">
            <a:extLst>
              <a:ext uri="{FF2B5EF4-FFF2-40B4-BE49-F238E27FC236}">
                <a16:creationId xmlns:a16="http://schemas.microsoft.com/office/drawing/2014/main" id="{69B223C8-AD19-4DE0-AF4C-8F966B2B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7" y="0"/>
            <a:ext cx="8600661" cy="6880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2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desenho reunião de pais | Reunião de pais e  mestres, Reunião de pais, Catequese">
            <a:extLst>
              <a:ext uri="{FF2B5EF4-FFF2-40B4-BE49-F238E27FC236}">
                <a16:creationId xmlns:a16="http://schemas.microsoft.com/office/drawing/2014/main" id="{E66EB098-24BE-47BB-8C24-199C630B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93" y="3021985"/>
            <a:ext cx="5621407" cy="37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3F9193-F452-456B-8F3E-8E2FF39A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9.603/2018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AD453-58E5-44AF-827E-473BB386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943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Art. 9º Os órgãos, os serviços, os programas e os equipamentos públicos trabalharão de forma integrada e coordenada, garantidos os cuidados necessários e a proteção das crianças e dos adolescentes vítimas ou testemunhas de violência, os quais deverão, no prazo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cento e oitenta dias</a:t>
            </a:r>
            <a:r>
              <a:rPr lang="pt-BR" dirty="0"/>
              <a:t>, contado da data de publicação deste Decreto:</a:t>
            </a:r>
          </a:p>
        </p:txBody>
      </p:sp>
    </p:spTree>
    <p:extLst>
      <p:ext uri="{BB962C8B-B14F-4D97-AF65-F5344CB8AC3E}">
        <p14:creationId xmlns:p14="http://schemas.microsoft.com/office/powerpoint/2010/main" val="393259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85F79-7BF6-4F3D-9B61-D3E34C0D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A2148-C628-4419-983D-151E918A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I - instituir, preferencialmente no âmbito dos </a:t>
            </a:r>
            <a:r>
              <a:rPr lang="pt-BR" sz="3200" u="sng" dirty="0"/>
              <a:t>conselhos de direitos das crianças e dos adolescentes</a:t>
            </a:r>
            <a:r>
              <a:rPr lang="pt-BR" sz="3200" dirty="0"/>
              <a:t>, 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 de gestão colegiada da rede de cuidado e de proteção social das crianças e dos adolescentes vítimas ou testemunhas de violência</a:t>
            </a:r>
            <a:r>
              <a:rPr lang="pt-BR" sz="3200" dirty="0"/>
              <a:t>, com a finalidade de articular, mobilizar, planejar, acompanhar e avaliar as ações da rede intersetorial, além de colaborar para a definição dos fluxos de atendimento e o aprimoramento da integração do referido comitê.</a:t>
            </a:r>
          </a:p>
        </p:txBody>
      </p:sp>
      <p:pic>
        <p:nvPicPr>
          <p:cNvPr id="9220" name="Picture 4" descr="Pin de Manu em Fofuxos &quot;Girl and Boy&quot; em 2020 | Crianças de mãos dadas,  Loja de crianças, Ilustração criança">
            <a:extLst>
              <a:ext uri="{FF2B5EF4-FFF2-40B4-BE49-F238E27FC236}">
                <a16:creationId xmlns:a16="http://schemas.microsoft.com/office/drawing/2014/main" id="{1DE77D52-945C-4EAF-9FB9-849F2F6B3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5" b="32817"/>
          <a:stretch/>
        </p:blipFill>
        <p:spPr bwMode="auto">
          <a:xfrm>
            <a:off x="2524125" y="4346713"/>
            <a:ext cx="7143750" cy="23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11FD3-6CDB-4B9D-AF42-BB3C66C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F056D88-6431-4260-97F9-19A224372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136309"/>
              </p:ext>
            </p:extLst>
          </p:nvPr>
        </p:nvGraphicFramePr>
        <p:xfrm>
          <a:off x="-530087" y="0"/>
          <a:ext cx="1327867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44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C2EEAA-90A8-4E77-8C4D-246CF77A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0" y="526912"/>
            <a:ext cx="11247783" cy="5900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hlinkClick r:id="rId2" tooltip="Art. 9, inc. II do Decreto 9603/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 </a:t>
            </a:r>
            <a:r>
              <a:rPr lang="pt-BR" dirty="0"/>
              <a:t>- definir o fluxo de atendimento, observados os seguintes requisitos: 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>
                <a:hlinkClick r:id="rId3" tooltip="Art. 9, inc. II,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a)</a:t>
            </a:r>
            <a:r>
              <a:rPr lang="pt-BR" dirty="0"/>
              <a:t> os atendimentos à criança ou ao adolescente serão feitos 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maneira articulada</a:t>
            </a:r>
            <a:r>
              <a:rPr lang="pt-BR" dirty="0"/>
              <a:t>; </a:t>
            </a:r>
          </a:p>
          <a:p>
            <a:pPr marL="0" indent="0" algn="just">
              <a:buNone/>
            </a:pPr>
            <a:r>
              <a:rPr lang="pt-BR" b="1" dirty="0">
                <a:hlinkClick r:id="rId4" tooltip="Art. 9, inc. II,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b)</a:t>
            </a:r>
            <a:r>
              <a:rPr lang="pt-BR" dirty="0"/>
              <a:t> a superposição de tarefas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evitada</a:t>
            </a:r>
            <a:r>
              <a:rPr lang="pt-BR" dirty="0"/>
              <a:t>; </a:t>
            </a:r>
          </a:p>
          <a:p>
            <a:pPr marL="0" indent="0" algn="just">
              <a:buNone/>
            </a:pPr>
            <a:r>
              <a:rPr lang="pt-BR" b="1" dirty="0">
                <a:hlinkClick r:id="rId5" tooltip="Art. 9, inc. II,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c)</a:t>
            </a:r>
            <a:r>
              <a:rPr lang="pt-BR" dirty="0"/>
              <a:t> a cooperação entre os órgãos, os serviços, os programas e os equipamentos públicos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priorizada</a:t>
            </a:r>
            <a:r>
              <a:rPr lang="pt-BR" dirty="0"/>
              <a:t>; </a:t>
            </a:r>
          </a:p>
          <a:p>
            <a:pPr marL="0" indent="0" algn="just">
              <a:buNone/>
            </a:pPr>
            <a:r>
              <a:rPr lang="pt-BR" b="1" dirty="0">
                <a:hlinkClick r:id="rId6" tooltip="Art. 9, inc. II,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d)</a:t>
            </a:r>
            <a:r>
              <a:rPr lang="pt-BR" dirty="0"/>
              <a:t> os mecanismos de compartilhamento das informações serão estabelecidos; </a:t>
            </a:r>
          </a:p>
          <a:p>
            <a:pPr marL="0" indent="0" algn="just">
              <a:buNone/>
            </a:pPr>
            <a:r>
              <a:rPr lang="pt-BR" b="1" dirty="0">
                <a:hlinkClick r:id="rId7" tooltip="Art. 9, inc. II,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e)</a:t>
            </a:r>
            <a:r>
              <a:rPr lang="pt-BR" dirty="0"/>
              <a:t> o papel de cada instância ou serviço e o profissional de referência que o supervisionará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definido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81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2072</Words>
  <Application>Microsoft Office PowerPoint</Application>
  <PresentationFormat>Widescreen</PresentationFormat>
  <Paragraphs>193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Arial</vt:lpstr>
      <vt:lpstr>Baskerville Old Face</vt:lpstr>
      <vt:lpstr>Calibri</vt:lpstr>
      <vt:lpstr>Calibri Light</vt:lpstr>
      <vt:lpstr>Monotype Corsiva</vt:lpstr>
      <vt:lpstr>Wingdings</vt:lpstr>
      <vt:lpstr>Tema do Office</vt:lpstr>
      <vt:lpstr>3º Encontro  </vt:lpstr>
      <vt:lpstr>Apresentação do PowerPoint</vt:lpstr>
      <vt:lpstr>PRINCÍPIOS NORTEADORES DO ATENDIMENTO PROTETIVO</vt:lpstr>
      <vt:lpstr>Apresentação do PowerPoint</vt:lpstr>
      <vt:lpstr>Quem é a rede de proteção?</vt:lpstr>
      <vt:lpstr>Decreto 9.603/2018</vt:lpstr>
      <vt:lpstr>Apresentação do PowerPoint</vt:lpstr>
      <vt:lpstr>Apresentação do PowerPoint</vt:lpstr>
      <vt:lpstr>Apresentação do PowerPoint</vt:lpstr>
      <vt:lpstr>Apresentação do PowerPoint</vt:lpstr>
      <vt:lpstr>Ênfase na intersetorialidade, integração e parcerias:</vt:lpstr>
      <vt:lpstr>Apresentação do PowerPoint</vt:lpstr>
      <vt:lpstr>FLUXOS DE ATENDIMENTO</vt:lpstr>
      <vt:lpstr>Apresentação do PowerPoint</vt:lpstr>
      <vt:lpstr>Apresentação do PowerPoint</vt:lpstr>
      <vt:lpstr>Apresentação do PowerPoint</vt:lpstr>
      <vt:lpstr>Apresentação do PowerPoint</vt:lpstr>
      <vt:lpstr>LEMBREM-SE!</vt:lpstr>
      <vt:lpstr>PROTOCOLO DA ESCUTA ESPECIALIZADA</vt:lpstr>
      <vt:lpstr>Conceito</vt:lpstr>
      <vt:lpstr>Ao implementar o protocolo, considerar:</vt:lpstr>
      <vt:lpstr>Apresentação do PowerPoint</vt:lpstr>
      <vt:lpstr>É indispensável...</vt:lpstr>
      <vt:lpstr>Roteiro proposto pelo GT Estadual Escuta Especializada</vt:lpstr>
      <vt:lpstr>Apresentação do PowerPoint</vt:lpstr>
      <vt:lpstr>Espaço para a realização da Escuta Especializada</vt:lpstr>
      <vt:lpstr>Apresentação do PowerPoint</vt:lpstr>
      <vt:lpstr>Apresentação do PowerPoint</vt:lpstr>
      <vt:lpstr>Apresentação do PowerPoint</vt:lpstr>
      <vt:lpstr>ATENÇÃO!</vt:lpstr>
      <vt:lpstr>Apresentação do PowerPoint</vt:lpstr>
      <vt:lpstr>1. Programa </vt:lpstr>
      <vt:lpstr>Apresentação do PowerPoint</vt:lpstr>
      <vt:lpstr>Apresentação do PowerPoint</vt:lpstr>
      <vt:lpstr>4. Metas/objetivos estratégicos: </vt:lpstr>
      <vt:lpstr>Apresentação do PowerPoint</vt:lpstr>
      <vt:lpstr>Apresentação do PowerPoint</vt:lpstr>
      <vt:lpstr>PREVENÇÃO PRIMÁRIA</vt:lpstr>
      <vt:lpstr>Apresentação do PowerPoint</vt:lpstr>
      <vt:lpstr>PREVENÇÃO SECUNDÁRIA</vt:lpstr>
      <vt:lpstr>Apresentação do PowerPoint</vt:lpstr>
      <vt:lpstr>Por que muitos profissionais, mesmo sabendo que é uma obrigação legal, não notificam as autoridades das suspeitas ou ocorrências de violência sexual? </vt:lpstr>
      <vt:lpstr>Apresentação do PowerPoint</vt:lpstr>
      <vt:lpstr>Apresentação do PowerPoint</vt:lpstr>
      <vt:lpstr>PREVENÇÃO TERCIÁRIA</vt:lpstr>
      <vt:lpstr>Apresentação do PowerPoint</vt:lpstr>
      <vt:lpstr>Apresentação do PowerPoint</vt:lpstr>
      <vt:lpstr>“Não há escuridão maior e mais assustadora para uma criança e para a humanidade, do que a falta de respeito pelos seus direitos”.                                                                 Marta Serrat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 Encontro</dc:title>
  <dc:creator>ROSELAINE KLAUS CAMATTI</dc:creator>
  <cp:lastModifiedBy>ROSELAINE KLAUS CAMATTI</cp:lastModifiedBy>
  <cp:revision>86</cp:revision>
  <cp:lastPrinted>2020-09-09T14:57:16Z</cp:lastPrinted>
  <dcterms:created xsi:type="dcterms:W3CDTF">2020-08-31T17:23:02Z</dcterms:created>
  <dcterms:modified xsi:type="dcterms:W3CDTF">2020-09-09T19:34:32Z</dcterms:modified>
</cp:coreProperties>
</file>